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 id="2147483683" r:id="rId5"/>
  </p:sldMasterIdLst>
  <p:notesMasterIdLst>
    <p:notesMasterId r:id="rId26"/>
  </p:notesMasterIdLst>
  <p:sldIdLst>
    <p:sldId id="303" r:id="rId6"/>
    <p:sldId id="304" r:id="rId7"/>
    <p:sldId id="305" r:id="rId8"/>
    <p:sldId id="309" r:id="rId9"/>
    <p:sldId id="302" r:id="rId10"/>
    <p:sldId id="277" r:id="rId11"/>
    <p:sldId id="329" r:id="rId12"/>
    <p:sldId id="320" r:id="rId13"/>
    <p:sldId id="334" r:id="rId14"/>
    <p:sldId id="328" r:id="rId15"/>
    <p:sldId id="335" r:id="rId16"/>
    <p:sldId id="327" r:id="rId17"/>
    <p:sldId id="331" r:id="rId18"/>
    <p:sldId id="326" r:id="rId19"/>
    <p:sldId id="333" r:id="rId20"/>
    <p:sldId id="332" r:id="rId21"/>
    <p:sldId id="336" r:id="rId22"/>
    <p:sldId id="313" r:id="rId23"/>
    <p:sldId id="314" r:id="rId24"/>
    <p:sldId id="310" r:id="rId25"/>
  </p:sldIdLst>
  <p:sldSz cx="12192000" cy="6858000"/>
  <p:notesSz cx="6858000" cy="9144000"/>
  <p:embeddedFontLst>
    <p:embeddedFont>
      <p:font typeface="Gilroy SemiBold Italic" panose="00000700000000000000" pitchFamily="50" charset="0"/>
      <p:bold r:id="rId27"/>
    </p:embeddedFont>
    <p:embeddedFont>
      <p:font typeface="Calibri" panose="020F0502020204030204" pitchFamily="34" charset="0"/>
      <p:regular r:id="rId28"/>
      <p:bold r:id="rId29"/>
      <p:italic r:id="rId30"/>
      <p:boldItalic r:id="rId31"/>
    </p:embeddedFont>
    <p:embeddedFont>
      <p:font typeface="Gilroy Bold" panose="00000800000000000000" pitchFamily="50" charset="0"/>
      <p:bold r:id="rId32"/>
    </p:embeddedFont>
    <p:embeddedFont>
      <p:font typeface="Klinic Slab Bold" pitchFamily="50" charset="0"/>
      <p:regular r:id="rId33"/>
      <p:italic r:id="rId34"/>
    </p:embeddedFont>
    <p:embeddedFont>
      <p:font typeface="Gilroy ExtraBold" panose="00000900000000000000" pitchFamily="50" charset="0"/>
      <p:bold r:id="rId35"/>
    </p:embeddedFont>
    <p:embeddedFont>
      <p:font typeface="Klinic Slab Book" pitchFamily="50" charset="0"/>
      <p:regular r:id="rId36"/>
      <p:italic r:id="rId37"/>
    </p:embeddedFont>
    <p:embeddedFont>
      <p:font typeface="Gilroy SemiBold" panose="00000700000000000000" pitchFamily="50" charset="0"/>
      <p:bold r:id="rId38"/>
    </p:embeddedFont>
    <p:embeddedFont>
      <p:font typeface="Source Sans Pro Light" panose="020B0604020202020204" charset="0"/>
      <p:regular r:id="rId39"/>
      <p:italic r:id="rId40"/>
    </p:embeddedFont>
    <p:embeddedFont>
      <p:font typeface="Poppins SemiBold" panose="020B0604020202020204" charset="0"/>
      <p:bold r:id="rId41"/>
      <p:boldItalic r:id="rId42"/>
    </p:embeddedFont>
    <p:embeddedFont>
      <p:font typeface="Palatino Linotype" panose="02040502050505030304" pitchFamily="18" charset="0"/>
      <p:regular r:id="rId43"/>
      <p:bold r:id="rId44"/>
      <p:italic r:id="rId45"/>
      <p:boldItalic r:id="rId46"/>
    </p:embeddedFont>
    <p:embeddedFont>
      <p:font typeface="Klinic Slab Medium" pitchFamily="50" charset="0"/>
      <p:regular r:id="rId47"/>
      <p: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76"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87CED5"/>
    <a:srgbClr val="C2E4E8"/>
    <a:srgbClr val="E1F2F4"/>
    <a:srgbClr val="3770BF"/>
    <a:srgbClr val="44546A"/>
    <a:srgbClr val="8FCFE3"/>
    <a:srgbClr val="8C233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EB1020-4286-AA73-DCFB-B635402F0DC0}" v="3" dt="2024-01-18T15:07:09.1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50" d="100"/>
          <a:sy n="50" d="100"/>
        </p:scale>
        <p:origin x="29" y="1008"/>
      </p:cViewPr>
      <p:guideLst>
        <p:guide pos="576"/>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6.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3.fntdata"/><Relationship Id="rId41" Type="http://schemas.openxmlformats.org/officeDocument/2006/relationships/font" Target="fonts/font15.fntdata"/><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B7FD71-DE7D-47EA-BD5F-935596C85A92}"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B89DD0-1E8D-4B61-ADE9-B87318B81BF8}" type="slidenum">
              <a:rPr lang="en-US" smtClean="0"/>
              <a:t>‹#›</a:t>
            </a:fld>
            <a:endParaRPr lang="en-US"/>
          </a:p>
        </p:txBody>
      </p:sp>
    </p:spTree>
    <p:extLst>
      <p:ext uri="{BB962C8B-B14F-4D97-AF65-F5344CB8AC3E}">
        <p14:creationId xmlns:p14="http://schemas.microsoft.com/office/powerpoint/2010/main" val="2318534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4425A-2144-4A1F-98F9-B2E7BF948309}" type="slidenum">
              <a:rPr lang="en-US" smtClean="0"/>
              <a:t>2</a:t>
            </a:fld>
            <a:endParaRPr lang="en-US"/>
          </a:p>
        </p:txBody>
      </p:sp>
    </p:spTree>
    <p:extLst>
      <p:ext uri="{BB962C8B-B14F-4D97-AF65-F5344CB8AC3E}">
        <p14:creationId xmlns:p14="http://schemas.microsoft.com/office/powerpoint/2010/main" val="2210016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4425A-2144-4A1F-98F9-B2E7BF948309}" type="slidenum">
              <a:rPr lang="en-US" smtClean="0"/>
              <a:t>3</a:t>
            </a:fld>
            <a:endParaRPr lang="en-US"/>
          </a:p>
        </p:txBody>
      </p:sp>
    </p:spTree>
    <p:extLst>
      <p:ext uri="{BB962C8B-B14F-4D97-AF65-F5344CB8AC3E}">
        <p14:creationId xmlns:p14="http://schemas.microsoft.com/office/powerpoint/2010/main" val="2029723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4425A-2144-4A1F-98F9-B2E7BF948309}" type="slidenum">
              <a:rPr lang="en-US" smtClean="0"/>
              <a:t>5</a:t>
            </a:fld>
            <a:endParaRPr lang="en-US"/>
          </a:p>
        </p:txBody>
      </p:sp>
    </p:spTree>
    <p:extLst>
      <p:ext uri="{BB962C8B-B14F-4D97-AF65-F5344CB8AC3E}">
        <p14:creationId xmlns:p14="http://schemas.microsoft.com/office/powerpoint/2010/main" val="3592701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a:t>Welcome/ Introduce the staff at PSBO/Use set up time to inform them of being paid monthly and the date of payroll</a:t>
            </a:r>
          </a:p>
          <a:p>
            <a:pPr eaLnBrk="1" hangingPunct="1"/>
            <a:endParaRPr lang="en-US" altLang="en-US" b="1"/>
          </a:p>
          <a:p>
            <a:pPr eaLnBrk="1" hangingPunct="1"/>
            <a:r>
              <a:rPr lang="en-US" altLang="en-US" b="1"/>
              <a:t>Presentation Wrap up </a:t>
            </a:r>
          </a:p>
          <a:p>
            <a:pPr eaLnBrk="1" hangingPunct="1">
              <a:buFontTx/>
              <a:buChar char="•"/>
            </a:pPr>
            <a:r>
              <a:rPr lang="en-US" altLang="en-US"/>
              <a:t>Questions ???</a:t>
            </a:r>
          </a:p>
          <a:p>
            <a:pPr eaLnBrk="1" hangingPunct="1">
              <a:buFontTx/>
              <a:buChar char="•"/>
            </a:pPr>
            <a:r>
              <a:rPr lang="en-US" altLang="en-US"/>
              <a:t>Who/Where to call</a:t>
            </a:r>
          </a:p>
          <a:p>
            <a:pPr eaLnBrk="1" hangingPunct="1">
              <a:buFontTx/>
              <a:buChar char="•"/>
            </a:pPr>
            <a:r>
              <a:rPr lang="en-US" altLang="en-US"/>
              <a:t>Thank you!</a:t>
            </a:r>
          </a:p>
          <a:p>
            <a:pPr eaLnBrk="1" hangingPunct="1"/>
            <a:endParaRPr lang="en-US" altLang="en-US"/>
          </a:p>
          <a:p>
            <a:endParaRPr lang="en-US"/>
          </a:p>
        </p:txBody>
      </p:sp>
      <p:sp>
        <p:nvSpPr>
          <p:cNvPr id="4" name="Slide Number Placeholder 3"/>
          <p:cNvSpPr>
            <a:spLocks noGrp="1"/>
          </p:cNvSpPr>
          <p:nvPr>
            <p:ph type="sldNum" sz="quarter" idx="10"/>
          </p:nvPr>
        </p:nvSpPr>
        <p:spPr/>
        <p:txBody>
          <a:bodyPr/>
          <a:lstStyle/>
          <a:p>
            <a:fld id="{4DB89DD0-1E8D-4B61-ADE9-B87318B81BF8}" type="slidenum">
              <a:rPr lang="en-US" smtClean="0"/>
              <a:t>6</a:t>
            </a:fld>
            <a:endParaRPr lang="en-US"/>
          </a:p>
        </p:txBody>
      </p:sp>
    </p:spTree>
    <p:extLst>
      <p:ext uri="{BB962C8B-B14F-4D97-AF65-F5344CB8AC3E}">
        <p14:creationId xmlns:p14="http://schemas.microsoft.com/office/powerpoint/2010/main" val="4224586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this work for the below slide?</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5A12331-179D-446A-A538-8351B294ED37}" type="slidenum">
              <a:rPr kumimoji="0" lang="en-US" sz="1200" b="0" i="0" u="none" strike="noStrike" kern="1200" cap="none" spc="0" normalizeH="0" baseline="0" noProof="0" smtClean="0">
                <a:ln>
                  <a:noFill/>
                </a:ln>
                <a:solidFill>
                  <a:prstClr val="black"/>
                </a:solidFill>
                <a:effectLst/>
                <a:uLnTx/>
                <a:uFillTx/>
                <a:latin typeface="Klinic Slab Bold" pitchFamily="50"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Klinic Slab Bold" pitchFamily="50" charset="0"/>
              <a:ea typeface="+mn-ea"/>
              <a:cs typeface="+mn-cs"/>
            </a:endParaRPr>
          </a:p>
        </p:txBody>
      </p:sp>
    </p:spTree>
    <p:extLst>
      <p:ext uri="{BB962C8B-B14F-4D97-AF65-F5344CB8AC3E}">
        <p14:creationId xmlns:p14="http://schemas.microsoft.com/office/powerpoint/2010/main" val="137806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 have two more </a:t>
            </a:r>
            <a:r>
              <a:rPr lang="en-US" err="1"/>
              <a:t>Wintersession</a:t>
            </a:r>
            <a:r>
              <a:rPr lang="en-US" baseline="0"/>
              <a:t> workshops on Thursday: one on Investing 101, and an interactive Investing Q&amp;A</a:t>
            </a:r>
            <a:endParaRPr lang="en-US"/>
          </a:p>
          <a:p>
            <a:endParaRPr lang="en-US"/>
          </a:p>
        </p:txBody>
      </p:sp>
      <p:sp>
        <p:nvSpPr>
          <p:cNvPr id="4" name="Slide Number Placeholder 3"/>
          <p:cNvSpPr>
            <a:spLocks noGrp="1"/>
          </p:cNvSpPr>
          <p:nvPr>
            <p:ph type="sldNum" sz="quarter" idx="10"/>
          </p:nvPr>
        </p:nvSpPr>
        <p:spPr/>
        <p:txBody>
          <a:bodyPr/>
          <a:lstStyle/>
          <a:p>
            <a:fld id="{4DB89DD0-1E8D-4B61-ADE9-B87318B81BF8}" type="slidenum">
              <a:rPr lang="en-US" smtClean="0"/>
              <a:t>20</a:t>
            </a:fld>
            <a:endParaRPr lang="en-US"/>
          </a:p>
        </p:txBody>
      </p:sp>
    </p:spTree>
    <p:extLst>
      <p:ext uri="{BB962C8B-B14F-4D97-AF65-F5344CB8AC3E}">
        <p14:creationId xmlns:p14="http://schemas.microsoft.com/office/powerpoint/2010/main" val="2126729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4DF764D-A077-4BED-ABF1-8DF341BC85D7}"/>
              </a:ext>
            </a:extLst>
          </p:cNvPr>
          <p:cNvSpPr>
            <a:spLocks noGrp="1"/>
          </p:cNvSpPr>
          <p:nvPr>
            <p:ph type="pic" sz="quarter" idx="10"/>
          </p:nvPr>
        </p:nvSpPr>
        <p:spPr>
          <a:xfrm>
            <a:off x="458724" y="411480"/>
            <a:ext cx="11274552" cy="6035040"/>
          </a:xfrm>
          <a:solidFill>
            <a:schemeClr val="accent1"/>
          </a:solidFill>
        </p:spPr>
        <p:txBody>
          <a:bodyPr/>
          <a:lstStyle/>
          <a:p>
            <a:endParaRPr lang="en-US"/>
          </a:p>
        </p:txBody>
      </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458724" y="3236493"/>
            <a:ext cx="5149596" cy="1448385"/>
          </a:xfrm>
          <a:solidFill>
            <a:schemeClr val="bg1">
              <a:alpha val="80000"/>
            </a:schemeClr>
          </a:solidFill>
        </p:spPr>
        <p:txBody>
          <a:bodyPr lIns="502920" bIns="137160" anchor="b">
            <a:normAutofit/>
          </a:bodyPr>
          <a:lstStyle>
            <a:lvl1pPr algn="l">
              <a:defRPr sz="3600">
                <a:solidFill>
                  <a:schemeClr val="bg2">
                    <a:lumMod val="50000"/>
                  </a:schemeClr>
                </a:solidFill>
              </a:defRPr>
            </a:lvl1pPr>
          </a:lstStyle>
          <a:p>
            <a:r>
              <a:rPr lang="en-US"/>
              <a:t>CLICK TO ADD TITLE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458724" y="4684879"/>
            <a:ext cx="5149596" cy="524794"/>
          </a:xfrm>
          <a:solidFill>
            <a:schemeClr val="bg1">
              <a:alpha val="80000"/>
            </a:schemeClr>
          </a:solidFill>
        </p:spPr>
        <p:txBody>
          <a:bodyPr lIns="502920">
            <a:normAutofit/>
          </a:bodyPr>
          <a:lstStyle>
            <a:lvl1pPr marL="0" indent="0" algn="l">
              <a:buNone/>
              <a:defRPr sz="1400" spc="30" baseline="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p:txBody>
          <a:bodyPr>
            <a:normAutofit/>
          </a:bodyPr>
          <a:lstStyle>
            <a:lvl1pPr>
              <a:defRPr sz="3600">
                <a:solidFill>
                  <a:schemeClr val="bg2">
                    <a:lumMod val="50000"/>
                  </a:schemeClr>
                </a:solidFill>
              </a:defRPr>
            </a:lvl1pPr>
          </a:lstStyle>
          <a:p>
            <a:r>
              <a:rPr lang="en-US"/>
              <a:t>CLICK TO ADD TITLE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457200" y="1825625"/>
            <a:ext cx="11430000" cy="4351338"/>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6B483-82E1-4413-838C-27BAC18440EB}"/>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FD4486C5-22E8-475A-A424-8D493B6E8D52}"/>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E0683D01-DAD2-4B28-BB2C-9FD028B0B8CE}"/>
              </a:ext>
            </a:extLst>
          </p:cNvPr>
          <p:cNvSpPr>
            <a:spLocks noGrp="1"/>
          </p:cNvSpPr>
          <p:nvPr>
            <p:ph type="sldNum" sz="quarter" idx="12"/>
          </p:nvPr>
        </p:nvSpPr>
        <p:spPr/>
        <p:txBody>
          <a:bodyPr/>
          <a:lstStyle/>
          <a:p>
            <a:fld id="{294A09A9-5501-47C1-A89A-A340965A2BE2}" type="slidenum">
              <a:rPr lang="en-US" smtClean="0"/>
              <a:pPr/>
              <a:t>‹#›</a:t>
            </a:fld>
            <a:endParaRPr lang="en-US"/>
          </a:p>
        </p:txBody>
      </p:sp>
    </p:spTree>
    <p:extLst>
      <p:ext uri="{BB962C8B-B14F-4D97-AF65-F5344CB8AC3E}">
        <p14:creationId xmlns:p14="http://schemas.microsoft.com/office/powerpoint/2010/main" val="2782271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2776643-6C33-46CD-A918-AB0CEA571F00}"/>
              </a:ext>
            </a:extLst>
          </p:cNvPr>
          <p:cNvSpPr/>
          <p:nvPr userDrawn="1"/>
        </p:nvSpPr>
        <p:spPr>
          <a:xfrm>
            <a:off x="6086475" y="1682496"/>
            <a:ext cx="5638800" cy="4572000"/>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B6E62D2-A055-4712-92CC-4B02419D51FB}"/>
              </a:ext>
            </a:extLst>
          </p:cNvPr>
          <p:cNvSpPr/>
          <p:nvPr userDrawn="1"/>
        </p:nvSpPr>
        <p:spPr>
          <a:xfrm>
            <a:off x="457200" y="1681163"/>
            <a:ext cx="5638800" cy="4572000"/>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0D1FF5-7EF8-4250-A259-43050ABBD3B6}"/>
              </a:ext>
            </a:extLst>
          </p:cNvPr>
          <p:cNvSpPr>
            <a:spLocks noGrp="1"/>
          </p:cNvSpPr>
          <p:nvPr>
            <p:ph type="title" hasCustomPrompt="1"/>
          </p:nvPr>
        </p:nvSpPr>
        <p:spPr>
          <a:xfrm>
            <a:off x="457200" y="365125"/>
            <a:ext cx="10515600" cy="1325563"/>
          </a:xfrm>
        </p:spPr>
        <p:txBody>
          <a:bodyPr/>
          <a:lstStyle>
            <a:lvl1pPr>
              <a:defRPr/>
            </a:lvl1pPr>
          </a:lstStyle>
          <a:p>
            <a:r>
              <a:rPr lang="en-US"/>
              <a:t>CLICK TO ADD TITLE</a:t>
            </a:r>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hasCustomPrompt="1"/>
          </p:nvPr>
        </p:nvSpPr>
        <p:spPr>
          <a:xfrm>
            <a:off x="1289640" y="1844259"/>
            <a:ext cx="3657600" cy="823912"/>
          </a:xfrm>
        </p:spPr>
        <p:txBody>
          <a:bodyPr anchor="ctr" anchorCtr="0">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1289640" y="2668171"/>
            <a:ext cx="3657600" cy="3684588"/>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hasCustomPrompt="1"/>
          </p:nvPr>
        </p:nvSpPr>
        <p:spPr>
          <a:xfrm>
            <a:off x="6780133" y="1808163"/>
            <a:ext cx="4703841" cy="823912"/>
          </a:xfrm>
        </p:spPr>
        <p:txBody>
          <a:bodyPr anchor="ctr" anchorCtr="0">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6780134" y="2632075"/>
            <a:ext cx="3657600" cy="3684588"/>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940682-7091-4427-B158-074D4A471374}"/>
              </a:ext>
            </a:extLst>
          </p:cNvPr>
          <p:cNvSpPr>
            <a:spLocks noGrp="1"/>
          </p:cNvSpPr>
          <p:nvPr>
            <p:ph type="dt" sz="half" idx="10"/>
          </p:nvPr>
        </p:nvSpPr>
        <p:spPr/>
        <p:txBody>
          <a:bodyPr/>
          <a:lstStyle/>
          <a:p>
            <a:r>
              <a:rPr lang="en-US"/>
              <a:t>20XX</a:t>
            </a:r>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382215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3 colum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4C89FBE-3029-4F92-8308-F830BB1420FF}"/>
              </a:ext>
              <a:ext uri="{C183D7F6-B498-43B3-948B-1728B52AA6E4}">
                <adec:decorative xmlns:adec="http://schemas.microsoft.com/office/drawing/2017/decorative" xmlns="" val="1"/>
              </a:ext>
            </a:extLst>
          </p:cNvPr>
          <p:cNvSpPr/>
          <p:nvPr userDrawn="1"/>
        </p:nvSpPr>
        <p:spPr>
          <a:xfrm>
            <a:off x="7958712" y="1681163"/>
            <a:ext cx="3749040" cy="4572000"/>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E0A4C88-FF32-4096-9EA9-EC22D3682F4C}"/>
              </a:ext>
              <a:ext uri="{C183D7F6-B498-43B3-948B-1728B52AA6E4}">
                <adec:decorative xmlns:adec="http://schemas.microsoft.com/office/drawing/2017/decorative" xmlns="" val="1"/>
              </a:ext>
            </a:extLst>
          </p:cNvPr>
          <p:cNvSpPr/>
          <p:nvPr userDrawn="1"/>
        </p:nvSpPr>
        <p:spPr>
          <a:xfrm>
            <a:off x="4211097" y="1682496"/>
            <a:ext cx="3749040" cy="4572000"/>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437559B-132E-4A6E-ADBE-41DB38EC8048}"/>
              </a:ext>
              <a:ext uri="{C183D7F6-B498-43B3-948B-1728B52AA6E4}">
                <adec:decorative xmlns:adec="http://schemas.microsoft.com/office/drawing/2017/decorative" xmlns="" val="1"/>
              </a:ext>
            </a:extLst>
          </p:cNvPr>
          <p:cNvSpPr/>
          <p:nvPr userDrawn="1"/>
        </p:nvSpPr>
        <p:spPr>
          <a:xfrm>
            <a:off x="463176" y="1681163"/>
            <a:ext cx="3749040" cy="4572000"/>
          </a:xfrm>
          <a:prstGeom prst="rect">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0D1FF5-7EF8-4250-A259-43050ABBD3B6}"/>
              </a:ext>
            </a:extLst>
          </p:cNvPr>
          <p:cNvSpPr>
            <a:spLocks noGrp="1"/>
          </p:cNvSpPr>
          <p:nvPr>
            <p:ph type="title" hasCustomPrompt="1"/>
          </p:nvPr>
        </p:nvSpPr>
        <p:spPr>
          <a:xfrm>
            <a:off x="457200" y="365125"/>
            <a:ext cx="10515600" cy="1325563"/>
          </a:xfrm>
        </p:spPr>
        <p:txBody>
          <a:bodyPr/>
          <a:lstStyle>
            <a:lvl1pPr>
              <a:defRPr/>
            </a:lvl1pPr>
          </a:lstStyle>
          <a:p>
            <a:r>
              <a:rPr lang="en-US"/>
              <a:t>CLICK TO ADD TITLE</a:t>
            </a:r>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hasCustomPrompt="1"/>
          </p:nvPr>
        </p:nvSpPr>
        <p:spPr>
          <a:xfrm>
            <a:off x="839788" y="1966913"/>
            <a:ext cx="2971800" cy="823912"/>
          </a:xfrm>
        </p:spPr>
        <p:txBody>
          <a:bodyPr anchor="b" anchorCtr="0">
            <a:noAutofit/>
          </a:bodyPr>
          <a:lstStyle>
            <a:lvl1pPr marL="0" indent="0">
              <a:buNone/>
              <a:defRPr sz="18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839788" y="2790825"/>
            <a:ext cx="2971800" cy="3248025"/>
          </a:xfrm>
        </p:spPr>
        <p:txBody>
          <a:bodyPr>
            <a:normAutofit/>
          </a:bodyPr>
          <a:lstStyle>
            <a:lvl1pPr>
              <a:lnSpc>
                <a:spcPts val="2000"/>
              </a:lnSpc>
              <a:defRPr sz="1400"/>
            </a:lvl1pPr>
            <a:lvl2pPr>
              <a:lnSpc>
                <a:spcPts val="2000"/>
              </a:lnSpc>
              <a:defRPr sz="1400"/>
            </a:lvl2pPr>
            <a:lvl3pPr>
              <a:lnSpc>
                <a:spcPts val="2000"/>
              </a:lnSpc>
              <a:defRPr sz="1400"/>
            </a:lvl3pPr>
            <a:lvl4pPr>
              <a:lnSpc>
                <a:spcPts val="2000"/>
              </a:lnSpc>
              <a:defRPr sz="1400"/>
            </a:lvl4pPr>
            <a:lvl5pPr>
              <a:lnSpc>
                <a:spcPts val="2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hasCustomPrompt="1"/>
          </p:nvPr>
        </p:nvSpPr>
        <p:spPr>
          <a:xfrm>
            <a:off x="4610188" y="1966913"/>
            <a:ext cx="2971800" cy="823912"/>
          </a:xfrm>
        </p:spPr>
        <p:txBody>
          <a:bodyPr anchor="b" anchorCtr="0">
            <a:noAutofit/>
          </a:bodyPr>
          <a:lstStyle>
            <a:lvl1pPr marL="0" indent="0">
              <a:buNone/>
              <a:defRPr sz="18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610188" y="2790825"/>
            <a:ext cx="2971800" cy="3246120"/>
          </a:xfrm>
        </p:spPr>
        <p:txBody>
          <a:bodyPr>
            <a:normAutofit/>
          </a:bodyPr>
          <a:lstStyle>
            <a:lvl1pPr>
              <a:lnSpc>
                <a:spcPts val="2000"/>
              </a:lnSpc>
              <a:defRPr sz="1400"/>
            </a:lvl1pPr>
            <a:lvl2pPr>
              <a:lnSpc>
                <a:spcPts val="2000"/>
              </a:lnSpc>
              <a:defRPr sz="1400"/>
            </a:lvl2pPr>
            <a:lvl3pPr>
              <a:lnSpc>
                <a:spcPts val="2000"/>
              </a:lnSpc>
              <a:defRPr sz="1400"/>
            </a:lvl3pPr>
            <a:lvl4pPr>
              <a:lnSpc>
                <a:spcPts val="2000"/>
              </a:lnSpc>
              <a:defRPr sz="1400"/>
            </a:lvl4pPr>
            <a:lvl5pPr>
              <a:lnSpc>
                <a:spcPts val="2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FF7BCB16-19B7-48F6-94CD-563F43988749}"/>
              </a:ext>
            </a:extLst>
          </p:cNvPr>
          <p:cNvSpPr>
            <a:spLocks noGrp="1"/>
          </p:cNvSpPr>
          <p:nvPr>
            <p:ph type="body" sz="quarter" idx="13" hasCustomPrompt="1"/>
          </p:nvPr>
        </p:nvSpPr>
        <p:spPr>
          <a:xfrm>
            <a:off x="8430134" y="1976438"/>
            <a:ext cx="2971800" cy="823912"/>
          </a:xfrm>
        </p:spPr>
        <p:txBody>
          <a:bodyPr anchor="b" anchorCtr="0">
            <a:noAutofit/>
          </a:bodyPr>
          <a:lstStyle>
            <a:lvl1pPr marL="0" indent="0">
              <a:buNone/>
              <a:defRPr sz="18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a:extLst>
              <a:ext uri="{FF2B5EF4-FFF2-40B4-BE49-F238E27FC236}">
                <a16:creationId xmlns:a16="http://schemas.microsoft.com/office/drawing/2014/main" id="{8FBB2F8D-6092-468C-BA48-836286C6B7E1}"/>
              </a:ext>
            </a:extLst>
          </p:cNvPr>
          <p:cNvSpPr>
            <a:spLocks noGrp="1"/>
          </p:cNvSpPr>
          <p:nvPr>
            <p:ph sz="quarter" idx="14"/>
          </p:nvPr>
        </p:nvSpPr>
        <p:spPr>
          <a:xfrm>
            <a:off x="8430134" y="2800350"/>
            <a:ext cx="2971800" cy="3246120"/>
          </a:xfrm>
        </p:spPr>
        <p:txBody>
          <a:bodyPr>
            <a:normAutofit/>
          </a:bodyPr>
          <a:lstStyle>
            <a:lvl1pPr>
              <a:lnSpc>
                <a:spcPts val="2000"/>
              </a:lnSpc>
              <a:defRPr sz="1400"/>
            </a:lvl1pPr>
            <a:lvl2pPr>
              <a:lnSpc>
                <a:spcPts val="2000"/>
              </a:lnSpc>
              <a:defRPr sz="1400"/>
            </a:lvl2pPr>
            <a:lvl3pPr>
              <a:lnSpc>
                <a:spcPts val="2000"/>
              </a:lnSpc>
              <a:defRPr sz="1400"/>
            </a:lvl3pPr>
            <a:lvl4pPr>
              <a:lnSpc>
                <a:spcPts val="2000"/>
              </a:lnSpc>
              <a:defRPr sz="1400"/>
            </a:lvl4pPr>
            <a:lvl5pPr>
              <a:lnSpc>
                <a:spcPts val="2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940682-7091-4427-B158-074D4A471374}"/>
              </a:ext>
            </a:extLst>
          </p:cNvPr>
          <p:cNvSpPr>
            <a:spLocks noGrp="1"/>
          </p:cNvSpPr>
          <p:nvPr>
            <p:ph type="dt" sz="half" idx="10"/>
          </p:nvPr>
        </p:nvSpPr>
        <p:spPr/>
        <p:txBody>
          <a:bodyPr/>
          <a:lstStyle/>
          <a:p>
            <a:r>
              <a:rPr lang="en-US"/>
              <a:t>20XX</a:t>
            </a:r>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3212563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E5633F8-C03D-4CEE-BEDD-1B6648554C09}"/>
              </a:ext>
            </a:extLst>
          </p:cNvPr>
          <p:cNvSpPr>
            <a:spLocks noGrp="1"/>
          </p:cNvSpPr>
          <p:nvPr>
            <p:ph type="pic" sz="quarter" idx="14"/>
          </p:nvPr>
        </p:nvSpPr>
        <p:spPr>
          <a:xfrm>
            <a:off x="8622628" y="685800"/>
            <a:ext cx="3200400" cy="5486400"/>
          </a:xfrm>
          <a:solidFill>
            <a:schemeClr val="accent2"/>
          </a:solidFill>
        </p:spPr>
        <p:txBody>
          <a:bodyPr/>
          <a:lstStyle/>
          <a:p>
            <a:endParaRPr lang="en-US"/>
          </a:p>
        </p:txBody>
      </p:sp>
      <p:sp>
        <p:nvSpPr>
          <p:cNvPr id="6" name="Rectangle 5">
            <a:extLst>
              <a:ext uri="{FF2B5EF4-FFF2-40B4-BE49-F238E27FC236}">
                <a16:creationId xmlns:a16="http://schemas.microsoft.com/office/drawing/2014/main" id="{4CA4DC27-A467-4265-AAB1-754D3F86CCAF}"/>
              </a:ext>
              <a:ext uri="{C183D7F6-B498-43B3-948B-1728B52AA6E4}">
                <adec:decorative xmlns:adec="http://schemas.microsoft.com/office/drawing/2017/decorative" xmlns="" val="1"/>
              </a:ext>
            </a:extLst>
          </p:cNvPr>
          <p:cNvSpPr/>
          <p:nvPr userDrawn="1"/>
        </p:nvSpPr>
        <p:spPr>
          <a:xfrm>
            <a:off x="0" y="1"/>
            <a:ext cx="6096000" cy="6858000"/>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a:xfrm>
            <a:off x="457200" y="850230"/>
            <a:ext cx="5009147" cy="1325563"/>
          </a:xfrm>
        </p:spPr>
        <p:txBody>
          <a:bodyPr>
            <a:normAutofit/>
          </a:bodyPr>
          <a:lstStyle>
            <a:lvl1pPr>
              <a:defRPr sz="3600">
                <a:solidFill>
                  <a:schemeClr val="bg2">
                    <a:lumMod val="50000"/>
                  </a:schemeClr>
                </a:solidFill>
              </a:defRPr>
            </a:lvl1pPr>
          </a:lstStyle>
          <a:p>
            <a:r>
              <a:rPr lang="en-US"/>
              <a:t>CLICK TO ADD TITLE</a:t>
            </a:r>
          </a:p>
        </p:txBody>
      </p:sp>
      <p:sp>
        <p:nvSpPr>
          <p:cNvPr id="9" name="Text Placeholder 8">
            <a:extLst>
              <a:ext uri="{FF2B5EF4-FFF2-40B4-BE49-F238E27FC236}">
                <a16:creationId xmlns:a16="http://schemas.microsoft.com/office/drawing/2014/main" id="{2C9CC7B6-D9ED-464B-8206-98055EB53FCF}"/>
              </a:ext>
            </a:extLst>
          </p:cNvPr>
          <p:cNvSpPr>
            <a:spLocks noGrp="1"/>
          </p:cNvSpPr>
          <p:nvPr>
            <p:ph type="body" sz="quarter" idx="13"/>
          </p:nvPr>
        </p:nvSpPr>
        <p:spPr>
          <a:xfrm>
            <a:off x="457200" y="2490788"/>
            <a:ext cx="4572000" cy="3536950"/>
          </a:xfrm>
        </p:spPr>
        <p:txBody>
          <a:bodyPr>
            <a:normAutofit/>
          </a:bodyPr>
          <a:lstStyle>
            <a:lvl1pPr marL="0" indent="0">
              <a:lnSpc>
                <a:spcPts val="2400"/>
              </a:lnSpc>
              <a:buNone/>
              <a:defRPr sz="1400" spc="30" baseline="0"/>
            </a:lvl1pPr>
            <a:lvl2pPr marL="457200" indent="0">
              <a:lnSpc>
                <a:spcPts val="2400"/>
              </a:lnSpc>
              <a:buNone/>
              <a:defRPr sz="1400" spc="30" baseline="0"/>
            </a:lvl2pPr>
            <a:lvl3pPr marL="914400" indent="0">
              <a:lnSpc>
                <a:spcPts val="2400"/>
              </a:lnSpc>
              <a:buNone/>
              <a:defRPr sz="1400" spc="30" baseline="0"/>
            </a:lvl3pPr>
            <a:lvl4pPr marL="1371600" indent="0">
              <a:lnSpc>
                <a:spcPts val="2400"/>
              </a:lnSpc>
              <a:buNone/>
              <a:defRPr sz="1400" spc="30" baseline="0"/>
            </a:lvl4pPr>
            <a:lvl5pPr marL="1828800" indent="0">
              <a:lnSpc>
                <a:spcPts val="2400"/>
              </a:lnSpc>
              <a:buNone/>
              <a:defRPr sz="1400" spc="3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1743C040-0A81-4A38-879D-07BBD184231D}"/>
              </a:ext>
            </a:extLst>
          </p:cNvPr>
          <p:cNvSpPr>
            <a:spLocks noGrp="1"/>
          </p:cNvSpPr>
          <p:nvPr>
            <p:ph type="pic" sz="quarter" idx="15"/>
          </p:nvPr>
        </p:nvSpPr>
        <p:spPr>
          <a:xfrm>
            <a:off x="6781800" y="2492375"/>
            <a:ext cx="2286000" cy="2514600"/>
          </a:xfrm>
          <a:solidFill>
            <a:schemeClr val="accent2"/>
          </a:solidFill>
        </p:spPr>
        <p:txBody>
          <a:bodyPr/>
          <a:lstStyle/>
          <a:p>
            <a:endParaRPr lang="en-US"/>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a:t>20XX</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a:p>
        </p:txBody>
      </p:sp>
      <p:sp>
        <p:nvSpPr>
          <p:cNvPr id="10" name="Freeform: Shape 9">
            <a:extLst>
              <a:ext uri="{FF2B5EF4-FFF2-40B4-BE49-F238E27FC236}">
                <a16:creationId xmlns:a16="http://schemas.microsoft.com/office/drawing/2014/main" id="{7CBDD4A8-3B48-439C-B601-8D04B8714324}"/>
              </a:ext>
              <a:ext uri="{C183D7F6-B498-43B3-948B-1728B52AA6E4}">
                <adec:decorative xmlns:adec="http://schemas.microsoft.com/office/drawing/2017/decorative" xmlns="" val="1"/>
              </a:ext>
            </a:extLst>
          </p:cNvPr>
          <p:cNvSpPr/>
          <p:nvPr userDrawn="1"/>
        </p:nvSpPr>
        <p:spPr>
          <a:xfrm rot="13547565" flipH="1">
            <a:off x="761136" y="5210984"/>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3">
              <a:lumMod val="40000"/>
              <a:lumOff val="60000"/>
              <a:alpha val="82000"/>
            </a:schemeClr>
          </a:solidFill>
          <a:ln w="9525"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222846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4DF764D-A077-4BED-ABF1-8DF341BC85D7}"/>
              </a:ext>
            </a:extLst>
          </p:cNvPr>
          <p:cNvSpPr>
            <a:spLocks noGrp="1"/>
          </p:cNvSpPr>
          <p:nvPr>
            <p:ph type="pic" sz="quarter" idx="10"/>
          </p:nvPr>
        </p:nvSpPr>
        <p:spPr>
          <a:xfrm>
            <a:off x="458724" y="411480"/>
            <a:ext cx="11274552" cy="5870448"/>
          </a:xfrm>
          <a:solidFill>
            <a:schemeClr val="accent1"/>
          </a:solidFill>
        </p:spPr>
        <p:txBody>
          <a:bodyPr/>
          <a:lstStyle/>
          <a:p>
            <a:endParaRPr lang="en-US"/>
          </a:p>
        </p:txBody>
      </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457201" y="3490624"/>
            <a:ext cx="4571999" cy="1235382"/>
          </a:xfrm>
          <a:solidFill>
            <a:schemeClr val="bg1">
              <a:alpha val="80000"/>
            </a:schemeClr>
          </a:solidFill>
        </p:spPr>
        <p:txBody>
          <a:bodyPr lIns="457200" bIns="137160" anchor="b">
            <a:normAutofit/>
          </a:bodyPr>
          <a:lstStyle>
            <a:lvl1pPr algn="l">
              <a:defRPr sz="3600">
                <a:solidFill>
                  <a:schemeClr val="bg2">
                    <a:lumMod val="25000"/>
                  </a:schemeClr>
                </a:solidFill>
              </a:defRPr>
            </a:lvl1pPr>
          </a:lstStyle>
          <a:p>
            <a:r>
              <a:rPr lang="en-US"/>
              <a:t>ADD TITLE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457199" y="4726007"/>
            <a:ext cx="4571999" cy="1314432"/>
          </a:xfrm>
          <a:solidFill>
            <a:schemeClr val="bg1">
              <a:alpha val="80000"/>
            </a:schemeClr>
          </a:solidFill>
        </p:spPr>
        <p:txBody>
          <a:bodyPr lIns="502920" rIns="2103120">
            <a:normAutofit/>
          </a:bodyPr>
          <a:lstStyle>
            <a:lvl1pPr marL="0" indent="0" algn="l">
              <a:buNone/>
              <a:defRPr sz="1400" spc="40" baseline="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FC7B35-BCD3-4E41-916B-68490D92D902}"/>
              </a:ext>
            </a:extLst>
          </p:cNvPr>
          <p:cNvSpPr>
            <a:spLocks noGrp="1"/>
          </p:cNvSpPr>
          <p:nvPr>
            <p:ph type="dt" sz="half" idx="11"/>
          </p:nvPr>
        </p:nvSpPr>
        <p:spPr/>
        <p:txBody>
          <a:bodyPr/>
          <a:lstStyle/>
          <a:p>
            <a:r>
              <a:rPr lang="en-US"/>
              <a:t>20XX</a:t>
            </a:r>
          </a:p>
        </p:txBody>
      </p:sp>
      <p:sp>
        <p:nvSpPr>
          <p:cNvPr id="6" name="Footer Placeholder 5">
            <a:extLst>
              <a:ext uri="{FF2B5EF4-FFF2-40B4-BE49-F238E27FC236}">
                <a16:creationId xmlns:a16="http://schemas.microsoft.com/office/drawing/2014/main" id="{2703212D-BCAC-4F13-92C1-13A3004266E3}"/>
              </a:ext>
            </a:extLst>
          </p:cNvPr>
          <p:cNvSpPr>
            <a:spLocks noGrp="1"/>
          </p:cNvSpPr>
          <p:nvPr>
            <p:ph type="ftr" sz="quarter" idx="12"/>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D6D73FEF-4AED-4E29-A73E-9166ADC8D5CE}"/>
              </a:ext>
            </a:extLst>
          </p:cNvPr>
          <p:cNvSpPr>
            <a:spLocks noGrp="1"/>
          </p:cNvSpPr>
          <p:nvPr>
            <p:ph type="sldNum" sz="quarter" idx="13"/>
          </p:nvPr>
        </p:nvSpPr>
        <p:spPr/>
        <p:txBody>
          <a:bodyPr/>
          <a:lstStyle/>
          <a:p>
            <a:fld id="{294A09A9-5501-47C1-A89A-A340965A2BE2}" type="slidenum">
              <a:rPr lang="en-US" smtClean="0"/>
              <a:pPr/>
              <a:t>‹#›</a:t>
            </a:fld>
            <a:endParaRPr lang="en-US"/>
          </a:p>
        </p:txBody>
      </p:sp>
    </p:spTree>
    <p:extLst>
      <p:ext uri="{BB962C8B-B14F-4D97-AF65-F5344CB8AC3E}">
        <p14:creationId xmlns:p14="http://schemas.microsoft.com/office/powerpoint/2010/main" val="25614771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nside Slide">
    <p:spTree>
      <p:nvGrpSpPr>
        <p:cNvPr id="1" name=""/>
        <p:cNvGrpSpPr/>
        <p:nvPr/>
      </p:nvGrpSpPr>
      <p:grpSpPr>
        <a:xfrm>
          <a:off x="0" y="0"/>
          <a:ext cx="0" cy="0"/>
          <a:chOff x="0" y="0"/>
          <a:chExt cx="0" cy="0"/>
        </a:xfrm>
      </p:grpSpPr>
      <p:sp>
        <p:nvSpPr>
          <p:cNvPr id="10" name="Content Placeholder 9"/>
          <p:cNvSpPr>
            <a:spLocks noGrp="1"/>
          </p:cNvSpPr>
          <p:nvPr>
            <p:ph sz="quarter" idx="14"/>
          </p:nvPr>
        </p:nvSpPr>
        <p:spPr>
          <a:xfrm>
            <a:off x="609600" y="1111827"/>
            <a:ext cx="11074400" cy="5074920"/>
          </a:xfrm>
          <a:prstGeom prst="rect">
            <a:avLst/>
          </a:prstGeom>
        </p:spPr>
        <p:txBody>
          <a:bodyPr/>
          <a:lstStyle>
            <a:lvl1pPr marR="0" algn="l" defTabSz="914400" rtl="0" eaLnBrk="1" fontAlgn="auto" latinLnBrk="0" hangingPunct="1">
              <a:lnSpc>
                <a:spcPct val="100000"/>
              </a:lnSpc>
              <a:spcBef>
                <a:spcPct val="20000"/>
              </a:spcBef>
              <a:spcAft>
                <a:spcPts val="0"/>
              </a:spcAft>
              <a:buSzTx/>
              <a:buNone/>
              <a:tabLst/>
              <a:defRPr kumimoji="0" lang="en-US" sz="1800" b="0" i="0" u="none" strike="noStrike" kern="1200" cap="none" spc="0" normalizeH="0" baseline="0" noProof="0" dirty="0" smtClean="0">
                <a:ln>
                  <a:noFill/>
                </a:ln>
                <a:solidFill>
                  <a:schemeClr val="tx1"/>
                </a:solidFill>
                <a:effectLst/>
                <a:uLnTx/>
                <a:uFillTx/>
                <a:latin typeface="Palatino Linotype" pitchFamily="18" charset="0"/>
                <a:ea typeface="+mn-ea"/>
                <a:cs typeface="+mn-cs"/>
              </a:defRPr>
            </a:lvl1pPr>
            <a:lvl2pPr marR="0" indent="-274320" algn="l" defTabSz="914400" rtl="0" eaLnBrk="1" fontAlgn="auto" latinLnBrk="0" hangingPunct="1">
              <a:lnSpc>
                <a:spcPct val="100000"/>
              </a:lnSpc>
              <a:spcBef>
                <a:spcPct val="20000"/>
              </a:spcBef>
              <a:spcAft>
                <a:spcPts val="0"/>
              </a:spcAft>
              <a:buClr>
                <a:srgbClr val="0D5065"/>
              </a:buClr>
              <a:buSzTx/>
              <a:buFont typeface="Wingdings" pitchFamily="2" charset="2"/>
              <a:buChar char="§"/>
              <a:tabLst/>
              <a:defRPr kumimoji="0" lang="en-US" sz="1800" b="0" i="0" u="none" strike="noStrike" kern="1200" cap="none" spc="0" normalizeH="0" baseline="0" noProof="0" dirty="0" smtClean="0">
                <a:ln>
                  <a:noFill/>
                </a:ln>
                <a:solidFill>
                  <a:schemeClr val="tx1"/>
                </a:solidFill>
                <a:effectLst/>
                <a:uLnTx/>
                <a:uFillTx/>
                <a:latin typeface="Palatino Linotype" pitchFamily="18" charset="0"/>
                <a:ea typeface="+mn-ea"/>
                <a:cs typeface="+mn-cs"/>
              </a:defRPr>
            </a:lvl2pPr>
            <a:lvl3pPr marR="0" indent="-274320" algn="l" defTabSz="914400" rtl="0" eaLnBrk="1" fontAlgn="auto" latinLnBrk="0" hangingPunct="1">
              <a:lnSpc>
                <a:spcPct val="100000"/>
              </a:lnSpc>
              <a:spcBef>
                <a:spcPct val="20000"/>
              </a:spcBef>
              <a:spcAft>
                <a:spcPts val="0"/>
              </a:spcAft>
              <a:buClr>
                <a:srgbClr val="556570"/>
              </a:buClr>
              <a:buSzTx/>
              <a:buFont typeface="Wingdings" pitchFamily="2" charset="2"/>
              <a:buChar char="§"/>
              <a:tabLst/>
              <a:defRPr kumimoji="0" lang="en-US" sz="1800" b="0" i="0" u="none" strike="noStrike" kern="1200" cap="none" spc="0" normalizeH="0" baseline="0" noProof="0" dirty="0" smtClean="0">
                <a:ln>
                  <a:noFill/>
                </a:ln>
                <a:solidFill>
                  <a:schemeClr val="tx1"/>
                </a:solidFill>
                <a:effectLst/>
                <a:uLnTx/>
                <a:uFillTx/>
                <a:latin typeface="Palatino Linotype" pitchFamily="18" charset="0"/>
                <a:ea typeface="+mn-ea"/>
                <a:cs typeface="+mn-cs"/>
              </a:defRPr>
            </a:lvl3pPr>
            <a:lvl4pPr marR="0" indent="-274320" algn="l" defTabSz="914400" rtl="0" eaLnBrk="1" fontAlgn="auto" latinLnBrk="0" hangingPunct="1">
              <a:lnSpc>
                <a:spcPct val="100000"/>
              </a:lnSpc>
              <a:spcBef>
                <a:spcPct val="20000"/>
              </a:spcBef>
              <a:spcAft>
                <a:spcPts val="0"/>
              </a:spcAft>
              <a:buClr>
                <a:schemeClr val="bg1">
                  <a:lumMod val="50000"/>
                </a:schemeClr>
              </a:buClr>
              <a:buSzTx/>
              <a:buFont typeface="Wingdings" pitchFamily="2" charset="2"/>
              <a:buChar char="§"/>
              <a:tabLst/>
              <a:defRPr kumimoji="0" lang="en-US" sz="1800" b="0" i="0" u="none" strike="noStrike" kern="1200" cap="none" spc="0" normalizeH="0" baseline="0" noProof="0" dirty="0" smtClean="0">
                <a:ln>
                  <a:noFill/>
                </a:ln>
                <a:solidFill>
                  <a:schemeClr val="tx1"/>
                </a:solidFill>
                <a:effectLst/>
                <a:uLnTx/>
                <a:uFillTx/>
                <a:latin typeface="Palatino Linotype" pitchFamily="18" charset="0"/>
                <a:ea typeface="+mn-ea"/>
                <a:cs typeface="+mn-cs"/>
              </a:defRPr>
            </a:lvl4pPr>
            <a:lvl5pPr marR="0" indent="-274320" algn="l" defTabSz="914400" rtl="0" eaLnBrk="1" fontAlgn="auto" latinLnBrk="0" hangingPunct="1">
              <a:lnSpc>
                <a:spcPct val="100000"/>
              </a:lnSpc>
              <a:spcBef>
                <a:spcPct val="20000"/>
              </a:spcBef>
              <a:spcAft>
                <a:spcPts val="0"/>
              </a:spcAft>
              <a:buClr>
                <a:schemeClr val="bg1">
                  <a:lumMod val="75000"/>
                </a:schemeClr>
              </a:buClr>
              <a:buSzTx/>
              <a:buFont typeface="Wingdings" pitchFamily="2" charset="2"/>
              <a:buChar char="§"/>
              <a:tabLst/>
              <a:defRPr kumimoji="0" lang="en-US" sz="1800" b="0" i="0" u="none" strike="noStrike" kern="1200" cap="none" spc="0" normalizeH="0" baseline="0" noProof="0" dirty="0" smtClean="0">
                <a:ln>
                  <a:noFill/>
                </a:ln>
                <a:solidFill>
                  <a:schemeClr val="tx1"/>
                </a:solidFill>
                <a:effectLst/>
                <a:uLnTx/>
                <a:uFillTx/>
                <a:latin typeface="Palatino Linotype" pitchFamily="18" charset="0"/>
                <a:ea typeface="+mn-ea"/>
                <a:cs typeface="+mn-cs"/>
              </a:defRPr>
            </a:lvl5pPr>
          </a:lstStyle>
          <a:p>
            <a:pPr lvl="0"/>
            <a:r>
              <a:rPr lang="en-US"/>
              <a:t>Click to edit</a:t>
            </a:r>
          </a:p>
          <a:p>
            <a:r>
              <a:rPr lang="en-US"/>
              <a:t>Level 1</a:t>
            </a:r>
          </a:p>
          <a:p>
            <a:pPr lvl="1"/>
            <a:r>
              <a:rPr lang="en-US"/>
              <a:t>Level 2</a:t>
            </a:r>
          </a:p>
          <a:p>
            <a:pPr lvl="2"/>
            <a:r>
              <a:rPr lang="en-US"/>
              <a:t>Level 3</a:t>
            </a:r>
          </a:p>
          <a:p>
            <a:pPr lvl="3"/>
            <a:r>
              <a:rPr lang="en-US"/>
              <a:t>Level  4</a:t>
            </a:r>
          </a:p>
          <a:p>
            <a:pPr lvl="4"/>
            <a:r>
              <a:rPr lang="en-US"/>
              <a:t>Level 5</a:t>
            </a:r>
          </a:p>
        </p:txBody>
      </p:sp>
      <p:sp>
        <p:nvSpPr>
          <p:cNvPr id="8" name="Text Placeholder 4"/>
          <p:cNvSpPr>
            <a:spLocks noGrp="1"/>
          </p:cNvSpPr>
          <p:nvPr>
            <p:ph type="body" sz="quarter" idx="15"/>
          </p:nvPr>
        </p:nvSpPr>
        <p:spPr>
          <a:xfrm>
            <a:off x="609600" y="131618"/>
            <a:ext cx="11074400" cy="858982"/>
          </a:xfrm>
          <a:prstGeom prst="rect">
            <a:avLst/>
          </a:prstGeom>
        </p:spPr>
        <p:txBody>
          <a:bodyPr/>
          <a:lstStyle>
            <a:lvl1pPr>
              <a:buNone/>
              <a:defRPr sz="2000">
                <a:solidFill>
                  <a:srgbClr val="993333"/>
                </a:solidFill>
              </a:defRPr>
            </a:lvl1pPr>
          </a:lstStyle>
          <a:p>
            <a:pPr lvl="0"/>
            <a:r>
              <a:rPr lang="en-US"/>
              <a:t>Edit Master text styles</a:t>
            </a:r>
          </a:p>
          <a:p>
            <a:pPr lvl="1"/>
            <a:r>
              <a:rPr lang="en-US"/>
              <a:t>Second level</a:t>
            </a:r>
          </a:p>
        </p:txBody>
      </p:sp>
      <p:sp>
        <p:nvSpPr>
          <p:cNvPr id="2" name="Slide Number Placeholder 4">
            <a:extLst>
              <a:ext uri="{FF2B5EF4-FFF2-40B4-BE49-F238E27FC236}">
                <a16:creationId xmlns:a16="http://schemas.microsoft.com/office/drawing/2014/main" id="{04800B44-BAB6-D202-F432-8EA42F61B38D}"/>
              </a:ext>
            </a:extLst>
          </p:cNvPr>
          <p:cNvSpPr>
            <a:spLocks noGrp="1"/>
          </p:cNvSpPr>
          <p:nvPr>
            <p:ph type="sldNum" sz="quarter" idx="16"/>
          </p:nvPr>
        </p:nvSpPr>
        <p:spPr>
          <a:xfrm>
            <a:off x="4470400" y="6324601"/>
            <a:ext cx="2844800" cy="365125"/>
          </a:xfrm>
        </p:spPr>
        <p:txBody>
          <a:bodyPr anchor="ctr"/>
          <a:lstStyle>
            <a:lvl1pPr algn="ctr">
              <a:defRPr sz="1000">
                <a:solidFill>
                  <a:srgbClr val="556570"/>
                </a:solidFill>
              </a:defRPr>
            </a:lvl1pPr>
          </a:lstStyle>
          <a:p>
            <a:fld id="{D2CA30D1-6A19-47B2-8C3C-0B96E26185B8}" type="slidenum">
              <a:rPr lang="en-US" altLang="en-US"/>
              <a:pPr/>
              <a:t>‹#›</a:t>
            </a:fld>
            <a:endParaRPr lang="en-US" altLang="en-US"/>
          </a:p>
        </p:txBody>
      </p:sp>
    </p:spTree>
    <p:extLst>
      <p:ext uri="{BB962C8B-B14F-4D97-AF65-F5344CB8AC3E}">
        <p14:creationId xmlns:p14="http://schemas.microsoft.com/office/powerpoint/2010/main" val="42880932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eam_1">
    <p:spTree>
      <p:nvGrpSpPr>
        <p:cNvPr id="1" name=""/>
        <p:cNvGrpSpPr/>
        <p:nvPr/>
      </p:nvGrpSpPr>
      <p:grpSpPr>
        <a:xfrm>
          <a:off x="0" y="0"/>
          <a:ext cx="0" cy="0"/>
          <a:chOff x="0" y="0"/>
          <a:chExt cx="0" cy="0"/>
        </a:xfrm>
      </p:grpSpPr>
      <p:sp>
        <p:nvSpPr>
          <p:cNvPr id="27" name="Picture Placeholder 4">
            <a:extLst>
              <a:ext uri="{FF2B5EF4-FFF2-40B4-BE49-F238E27FC236}">
                <a16:creationId xmlns:a16="http://schemas.microsoft.com/office/drawing/2014/main" id="{693E367C-A9B6-0D4C-A8EE-FC6DEAD41EC5}"/>
              </a:ext>
            </a:extLst>
          </p:cNvPr>
          <p:cNvSpPr>
            <a:spLocks noGrp="1"/>
          </p:cNvSpPr>
          <p:nvPr>
            <p:ph type="pic" sz="quarter" idx="37"/>
          </p:nvPr>
        </p:nvSpPr>
        <p:spPr>
          <a:xfrm>
            <a:off x="4380644" y="1727881"/>
            <a:ext cx="2485203" cy="3444477"/>
          </a:xfrm>
          <a:prstGeom prst="rect">
            <a:avLst/>
          </a:prstGeom>
          <a:solidFill>
            <a:schemeClr val="bg1">
              <a:lumMod val="50000"/>
            </a:schemeClr>
          </a:solidFill>
        </p:spPr>
        <p:txBody>
          <a:bodyPr/>
          <a:lstStyle/>
          <a:p>
            <a:endParaRPr lang="en-US"/>
          </a:p>
        </p:txBody>
      </p:sp>
      <p:sp>
        <p:nvSpPr>
          <p:cNvPr id="7" name="Rectangle 6">
            <a:extLst>
              <a:ext uri="{FF2B5EF4-FFF2-40B4-BE49-F238E27FC236}">
                <a16:creationId xmlns:a16="http://schemas.microsoft.com/office/drawing/2014/main" id="{C6B38872-77FE-410B-9DC0-A9681AAD520B}"/>
              </a:ext>
            </a:extLst>
          </p:cNvPr>
          <p:cNvSpPr/>
          <p:nvPr userDrawn="1"/>
        </p:nvSpPr>
        <p:spPr>
          <a:xfrm>
            <a:off x="6864306" y="1727881"/>
            <a:ext cx="98062" cy="2734337"/>
          </a:xfrm>
          <a:prstGeom prst="rect">
            <a:avLst/>
          </a:prstGeom>
          <a:solidFill>
            <a:srgbClr val="8C2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roy Bold" panose="00000800000000000000" pitchFamily="50" charset="0"/>
            </a:endParaRP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1" y="1727881"/>
            <a:ext cx="2745905" cy="1284426"/>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597140" y="3105848"/>
            <a:ext cx="2745905"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a:t>Click to edit</a:t>
            </a:r>
          </a:p>
        </p:txBody>
      </p:sp>
      <p:sp>
        <p:nvSpPr>
          <p:cNvPr id="3" name="Rectangle 2">
            <a:extLst>
              <a:ext uri="{FF2B5EF4-FFF2-40B4-BE49-F238E27FC236}">
                <a16:creationId xmlns:a16="http://schemas.microsoft.com/office/drawing/2014/main" id="{4566A710-BE9B-4106-A50C-C531D8511C5C}"/>
              </a:ext>
            </a:extLst>
          </p:cNvPr>
          <p:cNvSpPr/>
          <p:nvPr userDrawn="1"/>
        </p:nvSpPr>
        <p:spPr>
          <a:xfrm>
            <a:off x="5857137" y="4461705"/>
            <a:ext cx="1972836" cy="945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roy Bold" panose="00000800000000000000" pitchFamily="50" charset="0"/>
            </a:endParaRPr>
          </a:p>
        </p:txBody>
      </p:sp>
      <p:sp>
        <p:nvSpPr>
          <p:cNvPr id="41" name="Text Placeholder 5">
            <a:extLst>
              <a:ext uri="{FF2B5EF4-FFF2-40B4-BE49-F238E27FC236}">
                <a16:creationId xmlns:a16="http://schemas.microsoft.com/office/drawing/2014/main" id="{74FF90B2-B1DF-3441-92FA-BFD158D99767}"/>
              </a:ext>
            </a:extLst>
          </p:cNvPr>
          <p:cNvSpPr>
            <a:spLocks noGrp="1"/>
          </p:cNvSpPr>
          <p:nvPr>
            <p:ph type="body" sz="quarter" idx="48"/>
          </p:nvPr>
        </p:nvSpPr>
        <p:spPr>
          <a:xfrm>
            <a:off x="6089528" y="4905561"/>
            <a:ext cx="1756572" cy="246903"/>
          </a:xfrm>
          <a:prstGeom prst="rect">
            <a:avLst/>
          </a:prstGeom>
        </p:spPr>
        <p:txBody>
          <a:bodyPr/>
          <a:lstStyle>
            <a:lvl1pPr marL="0" indent="0">
              <a:lnSpc>
                <a:spcPct val="100000"/>
              </a:lnSpc>
              <a:buNone/>
              <a:defRPr sz="1200" b="0" i="0">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a:t>Click to edit</a:t>
            </a:r>
          </a:p>
        </p:txBody>
      </p:sp>
      <p:sp>
        <p:nvSpPr>
          <p:cNvPr id="42" name="Text Placeholder 5">
            <a:extLst>
              <a:ext uri="{FF2B5EF4-FFF2-40B4-BE49-F238E27FC236}">
                <a16:creationId xmlns:a16="http://schemas.microsoft.com/office/drawing/2014/main" id="{6C32DBF6-A21D-D547-846E-03E26DC3A450}"/>
              </a:ext>
            </a:extLst>
          </p:cNvPr>
          <p:cNvSpPr>
            <a:spLocks noGrp="1"/>
          </p:cNvSpPr>
          <p:nvPr>
            <p:ph type="body" sz="quarter" idx="49"/>
          </p:nvPr>
        </p:nvSpPr>
        <p:spPr>
          <a:xfrm>
            <a:off x="6089525" y="4611062"/>
            <a:ext cx="1756573" cy="29074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a:t>Click to edit</a:t>
            </a:r>
          </a:p>
        </p:txBody>
      </p:sp>
      <p:sp>
        <p:nvSpPr>
          <p:cNvPr id="14" name="Picture Placeholder 4">
            <a:extLst>
              <a:ext uri="{FF2B5EF4-FFF2-40B4-BE49-F238E27FC236}">
                <a16:creationId xmlns:a16="http://schemas.microsoft.com/office/drawing/2014/main" id="{8AE364F0-3E0E-4190-9F56-3E3690A7CA0C}"/>
              </a:ext>
            </a:extLst>
          </p:cNvPr>
          <p:cNvSpPr>
            <a:spLocks noGrp="1"/>
          </p:cNvSpPr>
          <p:nvPr>
            <p:ph type="pic" sz="quarter" idx="50"/>
          </p:nvPr>
        </p:nvSpPr>
        <p:spPr>
          <a:xfrm>
            <a:off x="8129403" y="1727881"/>
            <a:ext cx="2485203" cy="3444477"/>
          </a:xfrm>
          <a:prstGeom prst="rect">
            <a:avLst/>
          </a:prstGeom>
          <a:solidFill>
            <a:schemeClr val="bg1">
              <a:lumMod val="50000"/>
            </a:schemeClr>
          </a:solidFill>
        </p:spPr>
        <p:txBody>
          <a:bodyPr/>
          <a:lstStyle/>
          <a:p>
            <a:endParaRPr lang="en-US"/>
          </a:p>
        </p:txBody>
      </p:sp>
      <p:sp>
        <p:nvSpPr>
          <p:cNvPr id="15" name="Rectangle 14">
            <a:extLst>
              <a:ext uri="{FF2B5EF4-FFF2-40B4-BE49-F238E27FC236}">
                <a16:creationId xmlns:a16="http://schemas.microsoft.com/office/drawing/2014/main" id="{D748CA9B-9392-47A0-B187-8A7E09542226}"/>
              </a:ext>
            </a:extLst>
          </p:cNvPr>
          <p:cNvSpPr/>
          <p:nvPr userDrawn="1"/>
        </p:nvSpPr>
        <p:spPr>
          <a:xfrm>
            <a:off x="10611735" y="1727881"/>
            <a:ext cx="98062" cy="2734337"/>
          </a:xfrm>
          <a:prstGeom prst="rect">
            <a:avLst/>
          </a:prstGeom>
          <a:solidFill>
            <a:srgbClr val="8C2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roy Bold" panose="00000800000000000000" pitchFamily="50" charset="0"/>
            </a:endParaRPr>
          </a:p>
        </p:txBody>
      </p:sp>
      <p:sp>
        <p:nvSpPr>
          <p:cNvPr id="19" name="Rectangle 18">
            <a:extLst>
              <a:ext uri="{FF2B5EF4-FFF2-40B4-BE49-F238E27FC236}">
                <a16:creationId xmlns:a16="http://schemas.microsoft.com/office/drawing/2014/main" id="{C4F7D89A-372D-4BF3-9BA1-376748F00CA9}"/>
              </a:ext>
            </a:extLst>
          </p:cNvPr>
          <p:cNvSpPr/>
          <p:nvPr userDrawn="1"/>
        </p:nvSpPr>
        <p:spPr>
          <a:xfrm>
            <a:off x="9605896" y="4461720"/>
            <a:ext cx="1972836" cy="945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roy Bold" panose="00000800000000000000" pitchFamily="50" charset="0"/>
            </a:endParaRPr>
          </a:p>
        </p:txBody>
      </p:sp>
      <p:sp>
        <p:nvSpPr>
          <p:cNvPr id="20" name="Text Placeholder 5">
            <a:extLst>
              <a:ext uri="{FF2B5EF4-FFF2-40B4-BE49-F238E27FC236}">
                <a16:creationId xmlns:a16="http://schemas.microsoft.com/office/drawing/2014/main" id="{8F67A582-7946-46A0-859D-A1FA9781E586}"/>
              </a:ext>
            </a:extLst>
          </p:cNvPr>
          <p:cNvSpPr>
            <a:spLocks noGrp="1"/>
          </p:cNvSpPr>
          <p:nvPr>
            <p:ph type="body" sz="quarter" idx="51"/>
          </p:nvPr>
        </p:nvSpPr>
        <p:spPr>
          <a:xfrm>
            <a:off x="9838287" y="4905576"/>
            <a:ext cx="1756572" cy="246903"/>
          </a:xfrm>
          <a:prstGeom prst="rect">
            <a:avLst/>
          </a:prstGeom>
        </p:spPr>
        <p:txBody>
          <a:bodyPr/>
          <a:lstStyle>
            <a:lvl1pPr marL="0" indent="0">
              <a:lnSpc>
                <a:spcPct val="100000"/>
              </a:lnSpc>
              <a:buNone/>
              <a:defRPr sz="1200" b="0" i="0">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a:t>Click to edit</a:t>
            </a:r>
          </a:p>
        </p:txBody>
      </p:sp>
      <p:sp>
        <p:nvSpPr>
          <p:cNvPr id="21" name="Text Placeholder 5">
            <a:extLst>
              <a:ext uri="{FF2B5EF4-FFF2-40B4-BE49-F238E27FC236}">
                <a16:creationId xmlns:a16="http://schemas.microsoft.com/office/drawing/2014/main" id="{79964C4C-BE29-4B3F-B9B8-CB02B4E19CCC}"/>
              </a:ext>
            </a:extLst>
          </p:cNvPr>
          <p:cNvSpPr>
            <a:spLocks noGrp="1"/>
          </p:cNvSpPr>
          <p:nvPr>
            <p:ph type="body" sz="quarter" idx="52"/>
          </p:nvPr>
        </p:nvSpPr>
        <p:spPr>
          <a:xfrm>
            <a:off x="9838284" y="4611077"/>
            <a:ext cx="1756573" cy="29074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a:t>Click to edit</a:t>
            </a:r>
          </a:p>
        </p:txBody>
      </p:sp>
    </p:spTree>
    <p:extLst>
      <p:ext uri="{BB962C8B-B14F-4D97-AF65-F5344CB8AC3E}">
        <p14:creationId xmlns:p14="http://schemas.microsoft.com/office/powerpoint/2010/main" val="957927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Opening_03">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2E84673-6C7C-8141-ACF3-D2BAEDE20C58}"/>
              </a:ext>
            </a:extLst>
          </p:cNvPr>
          <p:cNvSpPr>
            <a:spLocks noGrp="1"/>
          </p:cNvSpPr>
          <p:nvPr>
            <p:ph type="pic" sz="quarter" idx="10"/>
          </p:nvPr>
        </p:nvSpPr>
        <p:spPr>
          <a:xfrm>
            <a:off x="0" y="0"/>
            <a:ext cx="12192000" cy="4236720"/>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5783536" y="5413244"/>
            <a:ext cx="4986064" cy="382429"/>
          </a:xfrm>
          <a:prstGeom prst="rect">
            <a:avLst/>
          </a:prstGeom>
        </p:spPr>
        <p:txBody>
          <a:bodyPr/>
          <a:lstStyle>
            <a:lvl1pPr marL="0" indent="0" algn="l">
              <a:lnSpc>
                <a:spcPct val="100000"/>
              </a:lnSpc>
              <a:buNone/>
              <a:defRPr sz="20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5" name="Picture Placeholder 4">
            <a:extLst>
              <a:ext uri="{FF2B5EF4-FFF2-40B4-BE49-F238E27FC236}">
                <a16:creationId xmlns:a16="http://schemas.microsoft.com/office/drawing/2014/main" id="{0E2BA19A-717B-1C42-B04F-4AD584B5B92B}"/>
              </a:ext>
            </a:extLst>
          </p:cNvPr>
          <p:cNvSpPr>
            <a:spLocks noGrp="1"/>
          </p:cNvSpPr>
          <p:nvPr>
            <p:ph type="pic" sz="quarter" idx="11" hasCustomPrompt="1"/>
          </p:nvPr>
        </p:nvSpPr>
        <p:spPr>
          <a:xfrm>
            <a:off x="852011" y="4777400"/>
            <a:ext cx="3335337" cy="1654119"/>
          </a:xfrm>
          <a:prstGeom prst="rect">
            <a:avLst/>
          </a:prstGeom>
          <a:noFill/>
        </p:spPr>
        <p:txBody>
          <a:bodyPr/>
          <a:lstStyle/>
          <a:p>
            <a:r>
              <a:rPr lang="en-US"/>
              <a:t>Your logo here</a:t>
            </a:r>
          </a:p>
        </p:txBody>
      </p:sp>
    </p:spTree>
    <p:extLst>
      <p:ext uri="{BB962C8B-B14F-4D97-AF65-F5344CB8AC3E}">
        <p14:creationId xmlns:p14="http://schemas.microsoft.com/office/powerpoint/2010/main" val="1805629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Our_Value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18082" y="990601"/>
            <a:ext cx="4977917" cy="584200"/>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1118081" y="1667933"/>
            <a:ext cx="4977919" cy="1346199"/>
          </a:xfrm>
          <a:prstGeom prst="rect">
            <a:avLst/>
          </a:prstGeom>
        </p:spPr>
        <p:txBody>
          <a:bodyPr>
            <a:normAutofit/>
          </a:bodyPr>
          <a:lstStyle>
            <a:lvl1pPr marL="0" indent="0">
              <a:lnSpc>
                <a:spcPct val="150000"/>
              </a:lnSpc>
              <a:buNone/>
              <a:defRPr sz="14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7281334" y="1151327"/>
            <a:ext cx="3667767" cy="1219200"/>
          </a:xfrm>
          <a:prstGeom prst="rect">
            <a:avLst/>
          </a:prstGeom>
        </p:spPr>
        <p:txBody>
          <a:bodyPr>
            <a:normAutofit/>
          </a:bodyPr>
          <a:lstStyle>
            <a:lvl1pPr marL="0" indent="0">
              <a:lnSpc>
                <a:spcPct val="150000"/>
              </a:lnSpc>
              <a:buNone/>
              <a:defRPr sz="14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7281332" y="736461"/>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a:t>Click to edit</a:t>
            </a:r>
          </a:p>
        </p:txBody>
      </p:sp>
      <p:sp>
        <p:nvSpPr>
          <p:cNvPr id="9" name="Text Placeholder 5">
            <a:extLst>
              <a:ext uri="{FF2B5EF4-FFF2-40B4-BE49-F238E27FC236}">
                <a16:creationId xmlns:a16="http://schemas.microsoft.com/office/drawing/2014/main" id="{0148072E-058D-4F4B-9D2C-6DE437C3A5CA}"/>
              </a:ext>
            </a:extLst>
          </p:cNvPr>
          <p:cNvSpPr>
            <a:spLocks noGrp="1"/>
          </p:cNvSpPr>
          <p:nvPr>
            <p:ph type="body" sz="quarter" idx="24"/>
          </p:nvPr>
        </p:nvSpPr>
        <p:spPr>
          <a:xfrm>
            <a:off x="7281334" y="3098798"/>
            <a:ext cx="3667767" cy="1219200"/>
          </a:xfrm>
          <a:prstGeom prst="rect">
            <a:avLst/>
          </a:prstGeom>
        </p:spPr>
        <p:txBody>
          <a:bodyPr>
            <a:normAutofit/>
          </a:bodyPr>
          <a:lstStyle>
            <a:lvl1pPr marL="0" indent="0">
              <a:lnSpc>
                <a:spcPct val="150000"/>
              </a:lnSpc>
              <a:buNone/>
              <a:defRPr sz="14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a:t>Click to edit</a:t>
            </a:r>
          </a:p>
        </p:txBody>
      </p:sp>
      <p:sp>
        <p:nvSpPr>
          <p:cNvPr id="10" name="Text Placeholder 5">
            <a:extLst>
              <a:ext uri="{FF2B5EF4-FFF2-40B4-BE49-F238E27FC236}">
                <a16:creationId xmlns:a16="http://schemas.microsoft.com/office/drawing/2014/main" id="{80992D92-3C8A-4040-96CF-04CC2B47906E}"/>
              </a:ext>
            </a:extLst>
          </p:cNvPr>
          <p:cNvSpPr>
            <a:spLocks noGrp="1"/>
          </p:cNvSpPr>
          <p:nvPr>
            <p:ph type="body" sz="quarter" idx="25"/>
          </p:nvPr>
        </p:nvSpPr>
        <p:spPr>
          <a:xfrm>
            <a:off x="7281332" y="2683932"/>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a:t>Click to edit</a:t>
            </a:r>
          </a:p>
        </p:txBody>
      </p:sp>
      <p:sp>
        <p:nvSpPr>
          <p:cNvPr id="11" name="Text Placeholder 5">
            <a:extLst>
              <a:ext uri="{FF2B5EF4-FFF2-40B4-BE49-F238E27FC236}">
                <a16:creationId xmlns:a16="http://schemas.microsoft.com/office/drawing/2014/main" id="{8918129B-A138-9D47-ADE2-E1663E551F95}"/>
              </a:ext>
            </a:extLst>
          </p:cNvPr>
          <p:cNvSpPr>
            <a:spLocks noGrp="1"/>
          </p:cNvSpPr>
          <p:nvPr>
            <p:ph type="body" sz="quarter" idx="26"/>
          </p:nvPr>
        </p:nvSpPr>
        <p:spPr>
          <a:xfrm>
            <a:off x="7281334" y="5046269"/>
            <a:ext cx="3667767" cy="1219200"/>
          </a:xfrm>
          <a:prstGeom prst="rect">
            <a:avLst/>
          </a:prstGeom>
        </p:spPr>
        <p:txBody>
          <a:bodyPr>
            <a:normAutofit/>
          </a:bodyPr>
          <a:lstStyle>
            <a:lvl1pPr marL="0" indent="0">
              <a:lnSpc>
                <a:spcPct val="150000"/>
              </a:lnSpc>
              <a:buNone/>
              <a:defRPr sz="14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a:t>Click to edit</a:t>
            </a:r>
          </a:p>
        </p:txBody>
      </p:sp>
      <p:sp>
        <p:nvSpPr>
          <p:cNvPr id="12" name="Text Placeholder 5">
            <a:extLst>
              <a:ext uri="{FF2B5EF4-FFF2-40B4-BE49-F238E27FC236}">
                <a16:creationId xmlns:a16="http://schemas.microsoft.com/office/drawing/2014/main" id="{59659B25-8E05-5645-8523-CB6254BCB1E4}"/>
              </a:ext>
            </a:extLst>
          </p:cNvPr>
          <p:cNvSpPr>
            <a:spLocks noGrp="1"/>
          </p:cNvSpPr>
          <p:nvPr>
            <p:ph type="body" sz="quarter" idx="27"/>
          </p:nvPr>
        </p:nvSpPr>
        <p:spPr>
          <a:xfrm>
            <a:off x="7281332" y="4631403"/>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a:t>Click to edit</a:t>
            </a:r>
          </a:p>
        </p:txBody>
      </p:sp>
      <p:sp>
        <p:nvSpPr>
          <p:cNvPr id="3" name="Picture Placeholder 2">
            <a:extLst>
              <a:ext uri="{FF2B5EF4-FFF2-40B4-BE49-F238E27FC236}">
                <a16:creationId xmlns:a16="http://schemas.microsoft.com/office/drawing/2014/main" id="{045DBFF8-6EE5-A54C-9309-CE1810310CDB}"/>
              </a:ext>
            </a:extLst>
          </p:cNvPr>
          <p:cNvSpPr>
            <a:spLocks noGrp="1"/>
          </p:cNvSpPr>
          <p:nvPr>
            <p:ph type="pic" sz="quarter" idx="28"/>
          </p:nvPr>
        </p:nvSpPr>
        <p:spPr>
          <a:xfrm>
            <a:off x="0" y="3309938"/>
            <a:ext cx="6096000" cy="3548062"/>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24499296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86956547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56C8C1-E81C-436D-A310-A71CAAE33A17}"/>
              </a:ext>
              <a:ext uri="{C183D7F6-B498-43B3-948B-1728B52AA6E4}">
                <adec:decorative xmlns:adec="http://schemas.microsoft.com/office/drawing/2017/decorative" xmlns="" val="1"/>
              </a:ext>
            </a:extLst>
          </p:cNvPr>
          <p:cNvSpPr/>
          <p:nvPr userDrawn="1"/>
        </p:nvSpPr>
        <p:spPr>
          <a:xfrm>
            <a:off x="6286500" y="946404"/>
            <a:ext cx="5486400" cy="4965192"/>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a:xfrm>
            <a:off x="457199" y="2103120"/>
            <a:ext cx="3848101" cy="1325563"/>
          </a:xfrm>
        </p:spPr>
        <p:txBody>
          <a:bodyPr anchor="b" anchorCtr="0">
            <a:normAutofit/>
          </a:bodyPr>
          <a:lstStyle>
            <a:lvl1pPr>
              <a:defRPr sz="3600">
                <a:solidFill>
                  <a:schemeClr val="bg2">
                    <a:lumMod val="50000"/>
                  </a:schemeClr>
                </a:solidFill>
              </a:defRPr>
            </a:lvl1pPr>
          </a:lstStyle>
          <a:p>
            <a:r>
              <a:rPr lang="en-US"/>
              <a:t>CLICK TO ADD TITLE</a:t>
            </a:r>
          </a:p>
        </p:txBody>
      </p:sp>
      <p:sp>
        <p:nvSpPr>
          <p:cNvPr id="13" name="Picture Placeholder 12">
            <a:extLst>
              <a:ext uri="{FF2B5EF4-FFF2-40B4-BE49-F238E27FC236}">
                <a16:creationId xmlns:a16="http://schemas.microsoft.com/office/drawing/2014/main" id="{428B1CE2-91FA-4E2B-8543-3B0F79B4801D}"/>
              </a:ext>
            </a:extLst>
          </p:cNvPr>
          <p:cNvSpPr>
            <a:spLocks noGrp="1"/>
          </p:cNvSpPr>
          <p:nvPr>
            <p:ph type="pic" sz="quarter" idx="15"/>
          </p:nvPr>
        </p:nvSpPr>
        <p:spPr>
          <a:xfrm>
            <a:off x="4697421" y="1600200"/>
            <a:ext cx="2743199" cy="3657600"/>
          </a:xfrm>
          <a:solidFill>
            <a:schemeClr val="accent1"/>
          </a:solidFill>
        </p:spPr>
        <p:txBody>
          <a:bodyPr/>
          <a:lstStyle/>
          <a:p>
            <a:endParaRPr lang="en-US"/>
          </a:p>
        </p:txBody>
      </p:sp>
      <p:sp>
        <p:nvSpPr>
          <p:cNvPr id="10" name="Text Placeholder 6">
            <a:extLst>
              <a:ext uri="{FF2B5EF4-FFF2-40B4-BE49-F238E27FC236}">
                <a16:creationId xmlns:a16="http://schemas.microsoft.com/office/drawing/2014/main" id="{0F7B6DF9-E76A-44ED-B84C-1391CD5D5592}"/>
              </a:ext>
            </a:extLst>
          </p:cNvPr>
          <p:cNvSpPr>
            <a:spLocks noGrp="1"/>
          </p:cNvSpPr>
          <p:nvPr>
            <p:ph type="body" sz="quarter" idx="16"/>
          </p:nvPr>
        </p:nvSpPr>
        <p:spPr>
          <a:xfrm>
            <a:off x="8312614" y="1893262"/>
            <a:ext cx="2743200" cy="3071477"/>
          </a:xfrm>
        </p:spPr>
        <p:txBody>
          <a:bodyPr anchor="ctr" anchorCtr="0">
            <a:normAutofit/>
          </a:bodyPr>
          <a:lstStyle>
            <a:lvl1pPr marL="285750" indent="-285750">
              <a:lnSpc>
                <a:spcPct val="100000"/>
              </a:lnSpc>
              <a:buFont typeface="Arial" panose="020B0604020202020204" pitchFamily="34" charset="0"/>
              <a:buChar char="•"/>
              <a:defRPr sz="1800">
                <a:solidFill>
                  <a:schemeClr val="tx1">
                    <a:lumMod val="75000"/>
                    <a:lumOff val="25000"/>
                  </a:schemeClr>
                </a:solidFill>
              </a:defRPr>
            </a:lvl1pPr>
            <a:lvl2pPr marL="742950" indent="-285750">
              <a:lnSpc>
                <a:spcPct val="100000"/>
              </a:lnSpc>
              <a:buFont typeface="Arial" panose="020B0604020202020204" pitchFamily="34" charset="0"/>
              <a:buChar char="•"/>
              <a:defRPr sz="2000"/>
            </a:lvl2pPr>
            <a:lvl3pPr marL="1200150" indent="-285750">
              <a:lnSpc>
                <a:spcPct val="100000"/>
              </a:lnSpc>
              <a:buFont typeface="Arial" panose="020B0604020202020204" pitchFamily="34" charset="0"/>
              <a:buChar char="•"/>
              <a:defRPr sz="2000"/>
            </a:lvl3pPr>
            <a:lvl4pPr marL="1657350" indent="-285750">
              <a:lnSpc>
                <a:spcPct val="100000"/>
              </a:lnSpc>
              <a:buFont typeface="Arial" panose="020B0604020202020204" pitchFamily="34" charset="0"/>
              <a:buChar char="•"/>
              <a:defRPr sz="2000"/>
            </a:lvl4pPr>
            <a:lvl5pPr marL="2114550" indent="-285750">
              <a:lnSpc>
                <a:spcPct val="100000"/>
              </a:lnSpc>
              <a:buFont typeface="Arial" panose="020B0604020202020204" pitchFamily="34" charset="0"/>
              <a:buChar char="•"/>
              <a:defRPr sz="2000"/>
            </a:lvl5pPr>
          </a:lstStyle>
          <a:p>
            <a:pPr lvl="0"/>
            <a:r>
              <a:rPr lang="en-US"/>
              <a:t>Click to edit Master text styles</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a:t>20XX</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a:p>
        </p:txBody>
      </p:sp>
      <p:sp>
        <p:nvSpPr>
          <p:cNvPr id="7" name="Freeform: Shape 6">
            <a:extLst>
              <a:ext uri="{FF2B5EF4-FFF2-40B4-BE49-F238E27FC236}">
                <a16:creationId xmlns:a16="http://schemas.microsoft.com/office/drawing/2014/main" id="{4ECB9306-A7FD-4B22-8E8A-E0B8D7862BCE}"/>
              </a:ext>
              <a:ext uri="{C183D7F6-B498-43B3-948B-1728B52AA6E4}">
                <adec:decorative xmlns:adec="http://schemas.microsoft.com/office/drawing/2017/decorative" xmlns="" val="1"/>
              </a:ext>
            </a:extLst>
          </p:cNvPr>
          <p:cNvSpPr/>
          <p:nvPr userDrawn="1"/>
        </p:nvSpPr>
        <p:spPr>
          <a:xfrm rot="13547565" flipH="1">
            <a:off x="624728" y="3747150"/>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3">
              <a:lumMod val="40000"/>
              <a:lumOff val="60000"/>
              <a:alpha val="82000"/>
            </a:schemeClr>
          </a:solidFill>
          <a:ln w="9525"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2255385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Layout-9">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5169408" y="0"/>
            <a:ext cx="7022593" cy="6858000"/>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3424089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562100" y="-19050"/>
            <a:ext cx="9067800" cy="6048349"/>
          </a:xfrm>
          <a:prstGeom prst="rect">
            <a:avLst/>
          </a:prstGeom>
        </p:spPr>
        <p:txBody>
          <a:bodyPr lIns="91439" tIns="45719" rIns="91439" bIns="45719" anchor="t">
            <a:noAutofit/>
          </a:bodyPr>
          <a:lstStyle/>
          <a:p>
            <a:r>
              <a:rPr lang="en-US"/>
              <a:t>Click icon to add picture</a:t>
            </a:r>
            <a:endParaRPr/>
          </a:p>
        </p:txBody>
      </p:sp>
      <p:sp>
        <p:nvSpPr>
          <p:cNvPr id="21" name="Title Text"/>
          <p:cNvSpPr txBox="1">
            <a:spLocks noGrp="1"/>
          </p:cNvSpPr>
          <p:nvPr>
            <p:ph type="title"/>
          </p:nvPr>
        </p:nvSpPr>
        <p:spPr>
          <a:xfrm>
            <a:off x="317500" y="4756150"/>
            <a:ext cx="11557000" cy="1003300"/>
          </a:xfrm>
          <a:prstGeom prst="rect">
            <a:avLst/>
          </a:prstGeom>
        </p:spPr>
        <p:txBody>
          <a:bodyPr anchor="b"/>
          <a:lstStyle>
            <a:lvl1pPr>
              <a:defRPr>
                <a:latin typeface="Gilroy ExtraBold" panose="00000900000000000000" pitchFamily="50" charset="0"/>
              </a:defRPr>
            </a:lvl1pPr>
          </a:lstStyle>
          <a:p>
            <a:r>
              <a:rPr lang="en-US"/>
              <a:t>Click to edit Master title style</a:t>
            </a:r>
            <a:endParaRPr dirty="0"/>
          </a:p>
        </p:txBody>
      </p:sp>
      <p:sp>
        <p:nvSpPr>
          <p:cNvPr id="22" name="Body Level One…"/>
          <p:cNvSpPr txBox="1">
            <a:spLocks noGrp="1"/>
          </p:cNvSpPr>
          <p:nvPr>
            <p:ph type="body" sz="quarter" idx="1"/>
          </p:nvPr>
        </p:nvSpPr>
        <p:spPr>
          <a:xfrm>
            <a:off x="317500" y="5721350"/>
            <a:ext cx="11557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606052501"/>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89000" y="2266950"/>
            <a:ext cx="10414000" cy="2324100"/>
          </a:xfrm>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318802579"/>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3975100" y="552450"/>
            <a:ext cx="8629651" cy="5753101"/>
          </a:xfrm>
          <a:prstGeom prst="rect">
            <a:avLst/>
          </a:prstGeom>
        </p:spPr>
        <p:txBody>
          <a:bodyPr lIns="91439" tIns="45719" rIns="91439" bIns="45719" anchor="t">
            <a:noAutofit/>
          </a:bodyPr>
          <a:lstStyle/>
          <a:p>
            <a:r>
              <a:rPr lang="en-US"/>
              <a:t>Click icon to add picture</a:t>
            </a:r>
            <a:endParaRPr/>
          </a:p>
        </p:txBody>
      </p:sp>
      <p:sp>
        <p:nvSpPr>
          <p:cNvPr id="39" name="Title Text"/>
          <p:cNvSpPr txBox="1">
            <a:spLocks noGrp="1"/>
          </p:cNvSpPr>
          <p:nvPr>
            <p:ph type="title"/>
          </p:nvPr>
        </p:nvSpPr>
        <p:spPr>
          <a:xfrm>
            <a:off x="825500" y="476250"/>
            <a:ext cx="5111750" cy="2774950"/>
          </a:xfrm>
          <a:prstGeom prst="rect">
            <a:avLst/>
          </a:prstGeom>
        </p:spPr>
        <p:txBody>
          <a:bodyPr anchor="b"/>
          <a:lstStyle>
            <a:lvl1pPr>
              <a:defRPr sz="4200">
                <a:latin typeface="Gilroy ExtraBold" panose="00000900000000000000" pitchFamily="50" charset="0"/>
              </a:defRPr>
            </a:lvl1pPr>
          </a:lstStyle>
          <a:p>
            <a:r>
              <a:rPr lang="en-US"/>
              <a:t>Click to edit Master title style</a:t>
            </a:r>
            <a:endParaRPr dirty="0"/>
          </a:p>
        </p:txBody>
      </p:sp>
      <p:sp>
        <p:nvSpPr>
          <p:cNvPr id="40" name="Body Level One…"/>
          <p:cNvSpPr txBox="1">
            <a:spLocks noGrp="1"/>
          </p:cNvSpPr>
          <p:nvPr>
            <p:ph type="body" sz="quarter" idx="1"/>
          </p:nvPr>
        </p:nvSpPr>
        <p:spPr>
          <a:xfrm>
            <a:off x="825500" y="3263900"/>
            <a:ext cx="5111750" cy="28638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1"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96374715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65417382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57" name="Body Level One…"/>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446233995"/>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5480050" y="1574800"/>
            <a:ext cx="6972300" cy="4648200"/>
          </a:xfrm>
          <a:prstGeom prst="rect">
            <a:avLst/>
          </a:prstGeom>
        </p:spPr>
        <p:txBody>
          <a:bodyPr lIns="91439" tIns="45719" rIns="91439" bIns="45719" anchor="t">
            <a:noAutofit/>
          </a:bodyPr>
          <a:lstStyle/>
          <a:p>
            <a:r>
              <a:rPr lang="en-US"/>
              <a:t>Click icon to add picture</a:t>
            </a:r>
            <a:endParaRPr/>
          </a:p>
        </p:txBody>
      </p:sp>
      <p:sp>
        <p:nvSpPr>
          <p:cNvPr id="66"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67" name="Body Level One…"/>
          <p:cNvSpPr txBox="1">
            <a:spLocks noGrp="1"/>
          </p:cNvSpPr>
          <p:nvPr>
            <p:ph type="body" sz="half" idx="1"/>
          </p:nvPr>
        </p:nvSpPr>
        <p:spPr>
          <a:xfrm>
            <a:off x="844550" y="1574800"/>
            <a:ext cx="5111750" cy="4648200"/>
          </a:xfrm>
          <a:prstGeom prst="rect">
            <a:avLst/>
          </a:prstGeom>
        </p:spPr>
        <p:txBody>
          <a:bodyPr/>
          <a:lstStyle>
            <a:lvl1pPr marL="279400" indent="-279400">
              <a:spcBef>
                <a:spcPts val="2250"/>
              </a:spcBef>
              <a:defRPr sz="1900"/>
            </a:lvl1pPr>
            <a:lvl2pPr marL="558800" indent="-279400">
              <a:spcBef>
                <a:spcPts val="2250"/>
              </a:spcBef>
              <a:defRPr sz="1900"/>
            </a:lvl2pPr>
            <a:lvl3pPr marL="838200" indent="-279400">
              <a:spcBef>
                <a:spcPts val="2250"/>
              </a:spcBef>
              <a:defRPr sz="1900"/>
            </a:lvl3pPr>
            <a:lvl4pPr marL="1117600" indent="-279400">
              <a:spcBef>
                <a:spcPts val="2250"/>
              </a:spcBef>
              <a:defRPr sz="1900"/>
            </a:lvl4pPr>
            <a:lvl5pPr marL="1397000" indent="-279400">
              <a:spcBef>
                <a:spcPts val="2250"/>
              </a:spcBef>
              <a:defRPr sz="1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2199116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844550" y="889000"/>
            <a:ext cx="10502900" cy="5080000"/>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1372914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7840670" y="3517900"/>
            <a:ext cx="4198339" cy="2800350"/>
          </a:xfrm>
          <a:prstGeom prst="rect">
            <a:avLst/>
          </a:prstGeom>
        </p:spPr>
        <p:txBody>
          <a:bodyPr lIns="91439" tIns="45719" rIns="91439" bIns="45719" anchor="t">
            <a:noAutofit/>
          </a:bodyPr>
          <a:lstStyle/>
          <a:p>
            <a:r>
              <a:rPr lang="en-US"/>
              <a:t>Click icon to add picture</a:t>
            </a:r>
            <a:endParaRPr/>
          </a:p>
        </p:txBody>
      </p:sp>
      <p:sp>
        <p:nvSpPr>
          <p:cNvPr id="84" name="Image"/>
          <p:cNvSpPr>
            <a:spLocks noGrp="1"/>
          </p:cNvSpPr>
          <p:nvPr>
            <p:ph type="pic" sz="quarter" idx="14"/>
          </p:nvPr>
        </p:nvSpPr>
        <p:spPr>
          <a:xfrm>
            <a:off x="7645400" y="565150"/>
            <a:ext cx="4165600" cy="2777067"/>
          </a:xfrm>
          <a:prstGeom prst="rect">
            <a:avLst/>
          </a:prstGeom>
        </p:spPr>
        <p:txBody>
          <a:bodyPr lIns="91439" tIns="45719" rIns="91439" bIns="45719" anchor="t">
            <a:noAutofit/>
          </a:bodyPr>
          <a:lstStyle/>
          <a:p>
            <a:r>
              <a:rPr lang="en-US"/>
              <a:t>Click icon to add picture</a:t>
            </a:r>
            <a:endParaRPr/>
          </a:p>
        </p:txBody>
      </p:sp>
      <p:sp>
        <p:nvSpPr>
          <p:cNvPr id="85" name="Image"/>
          <p:cNvSpPr>
            <a:spLocks noGrp="1"/>
          </p:cNvSpPr>
          <p:nvPr>
            <p:ph type="pic" idx="15"/>
          </p:nvPr>
        </p:nvSpPr>
        <p:spPr>
          <a:xfrm>
            <a:off x="-152400" y="565150"/>
            <a:ext cx="8601075" cy="5734050"/>
          </a:xfrm>
          <a:prstGeom prst="rect">
            <a:avLst/>
          </a:prstGeom>
        </p:spPr>
        <p:txBody>
          <a:bodyPr lIns="91439" tIns="45719" rIns="91439" bIns="45719" anchor="t">
            <a:noAutofit/>
          </a:bodyPr>
          <a:lstStyle/>
          <a:p>
            <a:r>
              <a:rPr lang="en-US"/>
              <a:t>Click icon to add picture</a:t>
            </a:r>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240739695"/>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193800" y="4476750"/>
            <a:ext cx="9810750" cy="348813"/>
          </a:xfrm>
          <a:prstGeom prst="rect">
            <a:avLst/>
          </a:prstGeom>
        </p:spPr>
        <p:txBody>
          <a:bodyPr anchor="t">
            <a:spAutoFit/>
          </a:bodyPr>
          <a:lstStyle>
            <a:lvl1pPr marL="0" indent="0" algn="ctr">
              <a:spcBef>
                <a:spcPts val="0"/>
              </a:spcBef>
              <a:buSzTx/>
              <a:buNone/>
              <a:defRPr sz="1600" i="1"/>
            </a:lvl1pPr>
          </a:lstStyle>
          <a:p>
            <a:pPr lvl="0"/>
            <a:r>
              <a:rPr lang="en-US"/>
              <a:t>Click to edit Master text styles</a:t>
            </a:r>
          </a:p>
        </p:txBody>
      </p:sp>
      <p:sp>
        <p:nvSpPr>
          <p:cNvPr id="94" name="“Type a quote here.”"/>
          <p:cNvSpPr txBox="1">
            <a:spLocks noGrp="1"/>
          </p:cNvSpPr>
          <p:nvPr>
            <p:ph type="body" sz="quarter" idx="14"/>
          </p:nvPr>
        </p:nvSpPr>
        <p:spPr>
          <a:xfrm>
            <a:off x="1193800" y="3008888"/>
            <a:ext cx="9810750" cy="471924"/>
          </a:xfrm>
          <a:prstGeom prst="rect">
            <a:avLst/>
          </a:prstGeom>
        </p:spPr>
        <p:txBody>
          <a:bodyPr>
            <a:spAutoFit/>
          </a:bodyPr>
          <a:lstStyle>
            <a:lvl1pPr marL="0" indent="0" algn="ctr">
              <a:spcBef>
                <a:spcPts val="0"/>
              </a:spcBef>
              <a:buSzTx/>
              <a:buNone/>
              <a:defRPr sz="2400" b="1" spc="-75">
                <a:latin typeface="Klinic Slab Bold" pitchFamily="50" charset="0"/>
                <a:ea typeface="+mn-ea"/>
                <a:cs typeface="+mn-cs"/>
                <a:sym typeface="Helvetica Neue Medium"/>
              </a:defRPr>
            </a:lvl1pPr>
          </a:lstStyle>
          <a:p>
            <a:pPr lvl="0"/>
            <a:r>
              <a:rPr lang="en-US"/>
              <a:t>Click to edit Master text styles</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06884592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a:xfrm>
            <a:off x="6312583" y="2102720"/>
            <a:ext cx="5422217" cy="1325563"/>
          </a:xfrm>
        </p:spPr>
        <p:txBody>
          <a:bodyPr anchor="b" anchorCtr="0">
            <a:normAutofit/>
          </a:bodyPr>
          <a:lstStyle>
            <a:lvl1pPr>
              <a:defRPr sz="3600">
                <a:solidFill>
                  <a:schemeClr val="bg2">
                    <a:lumMod val="50000"/>
                  </a:schemeClr>
                </a:solidFill>
              </a:defRPr>
            </a:lvl1pPr>
          </a:lstStyle>
          <a:p>
            <a:r>
              <a:rPr lang="en-US"/>
              <a:t>CLICK TO ADD TITLE</a:t>
            </a:r>
          </a:p>
        </p:txBody>
      </p:sp>
      <p:sp>
        <p:nvSpPr>
          <p:cNvPr id="13" name="Picture Placeholder 12">
            <a:extLst>
              <a:ext uri="{FF2B5EF4-FFF2-40B4-BE49-F238E27FC236}">
                <a16:creationId xmlns:a16="http://schemas.microsoft.com/office/drawing/2014/main" id="{428B1CE2-91FA-4E2B-8543-3B0F79B4801D}"/>
              </a:ext>
            </a:extLst>
          </p:cNvPr>
          <p:cNvSpPr>
            <a:spLocks noGrp="1"/>
          </p:cNvSpPr>
          <p:nvPr>
            <p:ph type="pic" sz="quarter" idx="15"/>
          </p:nvPr>
        </p:nvSpPr>
        <p:spPr>
          <a:xfrm>
            <a:off x="457200" y="1143000"/>
            <a:ext cx="5486400" cy="4572000"/>
          </a:xfrm>
          <a:solidFill>
            <a:schemeClr val="accent1"/>
          </a:solidFill>
        </p:spPr>
        <p:txBody>
          <a:bodyPr/>
          <a:lstStyle/>
          <a:p>
            <a:endParaRPr lang="en-US"/>
          </a:p>
        </p:txBody>
      </p:sp>
      <p:sp>
        <p:nvSpPr>
          <p:cNvPr id="7" name="Text Placeholder 6">
            <a:extLst>
              <a:ext uri="{FF2B5EF4-FFF2-40B4-BE49-F238E27FC236}">
                <a16:creationId xmlns:a16="http://schemas.microsoft.com/office/drawing/2014/main" id="{24C2C3F7-8611-4C35-8251-0FD61D72D6B9}"/>
              </a:ext>
            </a:extLst>
          </p:cNvPr>
          <p:cNvSpPr>
            <a:spLocks noGrp="1"/>
          </p:cNvSpPr>
          <p:nvPr>
            <p:ph type="body" sz="quarter" idx="13"/>
          </p:nvPr>
        </p:nvSpPr>
        <p:spPr>
          <a:xfrm>
            <a:off x="6309360" y="3500407"/>
            <a:ext cx="4572000" cy="1888373"/>
          </a:xfrm>
        </p:spPr>
        <p:txBody>
          <a:bodyPr>
            <a:normAutofit/>
          </a:bodyPr>
          <a:lstStyle>
            <a:lvl1pPr marL="0" indent="0">
              <a:lnSpc>
                <a:spcPts val="2400"/>
              </a:lnSpc>
              <a:buFont typeface="Arial" panose="020B0604020202020204" pitchFamily="34" charset="0"/>
              <a:buNone/>
              <a:defRPr sz="1400" spc="30" baseline="0">
                <a:solidFill>
                  <a:schemeClr val="bg2">
                    <a:lumMod val="50000"/>
                  </a:schemeClr>
                </a:solidFill>
              </a:defRPr>
            </a:lvl1pPr>
            <a:lvl2pPr marL="457200" indent="0">
              <a:lnSpc>
                <a:spcPts val="2400"/>
              </a:lnSpc>
              <a:buFont typeface="Arial" panose="020B0604020202020204" pitchFamily="34" charset="0"/>
              <a:buNone/>
              <a:defRPr sz="1400" spc="30" baseline="0">
                <a:solidFill>
                  <a:schemeClr val="bg2">
                    <a:lumMod val="50000"/>
                  </a:schemeClr>
                </a:solidFill>
              </a:defRPr>
            </a:lvl2pPr>
            <a:lvl3pPr marL="914400" indent="0">
              <a:lnSpc>
                <a:spcPts val="2400"/>
              </a:lnSpc>
              <a:buFont typeface="Arial" panose="020B0604020202020204" pitchFamily="34" charset="0"/>
              <a:buNone/>
              <a:defRPr sz="1400" spc="30" baseline="0">
                <a:solidFill>
                  <a:schemeClr val="bg2">
                    <a:lumMod val="50000"/>
                  </a:schemeClr>
                </a:solidFill>
              </a:defRPr>
            </a:lvl3pPr>
            <a:lvl4pPr marL="1371600" indent="0">
              <a:lnSpc>
                <a:spcPts val="2400"/>
              </a:lnSpc>
              <a:buFont typeface="Arial" panose="020B0604020202020204" pitchFamily="34" charset="0"/>
              <a:buNone/>
              <a:defRPr sz="1400" spc="30" baseline="0">
                <a:solidFill>
                  <a:schemeClr val="bg2">
                    <a:lumMod val="50000"/>
                  </a:schemeClr>
                </a:solidFill>
              </a:defRPr>
            </a:lvl4pPr>
            <a:lvl5pPr marL="1828800" indent="0">
              <a:lnSpc>
                <a:spcPts val="2400"/>
              </a:lnSpc>
              <a:buFont typeface="Arial" panose="020B0604020202020204" pitchFamily="34" charset="0"/>
              <a:buNone/>
              <a:defRPr sz="1400" spc="30" baseline="0">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a:t>20XX</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31396542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2192000" cy="8132234"/>
          </a:xfrm>
          <a:prstGeom prst="rect">
            <a:avLst/>
          </a:prstGeom>
        </p:spPr>
        <p:txBody>
          <a:bodyPr lIns="91439" tIns="45719" rIns="91439" bIns="45719" anchor="t">
            <a:noAutofit/>
          </a:bodyPr>
          <a:lstStyle/>
          <a:p>
            <a:r>
              <a:rPr lang="en-US"/>
              <a:t>Click icon to add picture</a:t>
            </a:r>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18277101"/>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43673207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Paragraph_08">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4690533" y="1"/>
            <a:ext cx="2946400" cy="5731932"/>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864080" y="5995117"/>
            <a:ext cx="10488710" cy="540707"/>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864080" y="670845"/>
            <a:ext cx="3360787" cy="4390244"/>
          </a:xfrm>
          <a:prstGeom prst="rect">
            <a:avLst/>
          </a:prstGeom>
        </p:spPr>
        <p:txBody>
          <a:bodyPr/>
          <a:lstStyle>
            <a:lvl1pPr marL="0" indent="0" algn="l">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
        <p:nvSpPr>
          <p:cNvPr id="8" name="Text Placeholder 7">
            <a:extLst>
              <a:ext uri="{FF2B5EF4-FFF2-40B4-BE49-F238E27FC236}">
                <a16:creationId xmlns:a16="http://schemas.microsoft.com/office/drawing/2014/main" id="{120AD5BA-56A1-FA44-B6CD-10292EF005B0}"/>
              </a:ext>
            </a:extLst>
          </p:cNvPr>
          <p:cNvSpPr>
            <a:spLocks noGrp="1"/>
          </p:cNvSpPr>
          <p:nvPr>
            <p:ph type="body" sz="quarter" idx="15"/>
          </p:nvPr>
        </p:nvSpPr>
        <p:spPr>
          <a:xfrm>
            <a:off x="7992002" y="681819"/>
            <a:ext cx="3360788" cy="4390244"/>
          </a:xfrm>
          <a:prstGeom prst="rect">
            <a:avLst/>
          </a:prstGeom>
        </p:spPr>
        <p:txBody>
          <a:bodyPr/>
          <a:lstStyle>
            <a:lvl1pPr marL="0" indent="0">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5632904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2D8164FF-61C2-44C1-8DAA-0FFE511D0891}"/>
              </a:ext>
            </a:extLst>
          </p:cNvPr>
          <p:cNvSpPr>
            <a:spLocks noGrp="1"/>
          </p:cNvSpPr>
          <p:nvPr>
            <p:ph type="pic" sz="quarter" idx="13"/>
          </p:nvPr>
        </p:nvSpPr>
        <p:spPr>
          <a:xfrm>
            <a:off x="4622800" y="1579563"/>
            <a:ext cx="2946400" cy="5278437"/>
          </a:xfrm>
        </p:spPr>
        <p:txBody>
          <a:bodyPr/>
          <a:lstStyle/>
          <a:p>
            <a:endParaRPr lang="en-US"/>
          </a:p>
        </p:txBody>
      </p:sp>
      <p:sp>
        <p:nvSpPr>
          <p:cNvPr id="5" name="Text Placeholder 5">
            <a:extLst>
              <a:ext uri="{FF2B5EF4-FFF2-40B4-BE49-F238E27FC236}">
                <a16:creationId xmlns:a16="http://schemas.microsoft.com/office/drawing/2014/main" id="{4A1A2658-EBDA-4028-9920-FD50120DB60D}"/>
              </a:ext>
            </a:extLst>
          </p:cNvPr>
          <p:cNvSpPr>
            <a:spLocks noGrp="1"/>
          </p:cNvSpPr>
          <p:nvPr>
            <p:ph type="body" sz="quarter" idx="12"/>
          </p:nvPr>
        </p:nvSpPr>
        <p:spPr>
          <a:xfrm>
            <a:off x="864080" y="481823"/>
            <a:ext cx="10488710" cy="540707"/>
          </a:xfrm>
        </p:spPr>
        <p:txBody>
          <a:bodyPr>
            <a:normAutofit fontScale="92500" lnSpcReduction="20000"/>
          </a:bodyPr>
          <a:lstStyle>
            <a:lvl1pPr marL="0" indent="0" algn="ctr">
              <a:buNone/>
              <a:defRPr lang="en-US" sz="3900" b="1" i="0" u="none" strike="noStrike" cap="none" spc="-15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Need and/or Merit</a:t>
            </a:r>
            <a:r>
              <a:rPr lang="en-US" dirty="0">
                <a:solidFill>
                  <a:schemeClr val="accent1"/>
                </a:solidFill>
              </a:rPr>
              <a:t> Based Aid</a:t>
            </a:r>
          </a:p>
        </p:txBody>
      </p:sp>
    </p:spTree>
    <p:extLst>
      <p:ext uri="{BB962C8B-B14F-4D97-AF65-F5344CB8AC3E}">
        <p14:creationId xmlns:p14="http://schemas.microsoft.com/office/powerpoint/2010/main" val="3779137499"/>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2D8164FF-61C2-44C1-8DAA-0FFE511D0891}"/>
              </a:ext>
            </a:extLst>
          </p:cNvPr>
          <p:cNvSpPr>
            <a:spLocks noGrp="1"/>
          </p:cNvSpPr>
          <p:nvPr>
            <p:ph type="pic" sz="quarter" idx="13"/>
          </p:nvPr>
        </p:nvSpPr>
        <p:spPr>
          <a:xfrm>
            <a:off x="0" y="4671660"/>
            <a:ext cx="12192000" cy="2186340"/>
          </a:xfrm>
        </p:spPr>
        <p:txBody>
          <a:bodyPr/>
          <a:lstStyle/>
          <a:p>
            <a:endParaRPr lang="en-US"/>
          </a:p>
        </p:txBody>
      </p:sp>
      <p:sp>
        <p:nvSpPr>
          <p:cNvPr id="5" name="Text Placeholder 5">
            <a:extLst>
              <a:ext uri="{FF2B5EF4-FFF2-40B4-BE49-F238E27FC236}">
                <a16:creationId xmlns:a16="http://schemas.microsoft.com/office/drawing/2014/main" id="{4A1A2658-EBDA-4028-9920-FD50120DB60D}"/>
              </a:ext>
            </a:extLst>
          </p:cNvPr>
          <p:cNvSpPr>
            <a:spLocks noGrp="1"/>
          </p:cNvSpPr>
          <p:nvPr>
            <p:ph type="body" sz="quarter" idx="12"/>
          </p:nvPr>
        </p:nvSpPr>
        <p:spPr>
          <a:xfrm>
            <a:off x="864080" y="481823"/>
            <a:ext cx="10488710" cy="540707"/>
          </a:xfrm>
        </p:spPr>
        <p:txBody>
          <a:bodyPr>
            <a:normAutofit fontScale="92500" lnSpcReduction="20000"/>
          </a:bodyPr>
          <a:lstStyle>
            <a:lvl1pPr marL="0" indent="0" algn="l">
              <a:buNone/>
              <a:defRPr lang="en-US" sz="3900" b="1" i="0" u="none" strike="noStrike" cap="none" spc="-15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Need and/or Merit</a:t>
            </a:r>
            <a:r>
              <a:rPr lang="en-US" dirty="0">
                <a:solidFill>
                  <a:schemeClr val="accent1"/>
                </a:solidFill>
              </a:rPr>
              <a:t> Based Aid</a:t>
            </a:r>
          </a:p>
        </p:txBody>
      </p:sp>
      <p:sp>
        <p:nvSpPr>
          <p:cNvPr id="18" name="Text Placeholder 5">
            <a:extLst>
              <a:ext uri="{FF2B5EF4-FFF2-40B4-BE49-F238E27FC236}">
                <a16:creationId xmlns:a16="http://schemas.microsoft.com/office/drawing/2014/main" id="{742A5ADA-6A80-44CD-BAF6-6FAEE3CEC92E}"/>
              </a:ext>
            </a:extLst>
          </p:cNvPr>
          <p:cNvSpPr>
            <a:spLocks noGrp="1"/>
          </p:cNvSpPr>
          <p:nvPr>
            <p:ph type="body" sz="quarter" idx="14" hasCustomPrompt="1"/>
          </p:nvPr>
        </p:nvSpPr>
        <p:spPr>
          <a:xfrm>
            <a:off x="9351377" y="2452012"/>
            <a:ext cx="1484552" cy="375004"/>
          </a:xfrm>
        </p:spPr>
        <p:txBody>
          <a:bodyPr>
            <a:normAutofit fontScale="92500" lnSpcReduction="20000"/>
          </a:bodyPr>
          <a:lstStyle>
            <a:lvl1pPr marL="0" indent="0" algn="l">
              <a:buNone/>
              <a:defRPr lang="en-US" sz="3900" b="1" i="0" u="none" strike="noStrike" cap="none" spc="-15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 COA</a:t>
            </a:r>
            <a:endParaRPr lang="en-US" dirty="0">
              <a:solidFill>
                <a:schemeClr val="accent1"/>
              </a:solidFill>
            </a:endParaRPr>
          </a:p>
        </p:txBody>
      </p:sp>
      <p:sp>
        <p:nvSpPr>
          <p:cNvPr id="20" name="Text Placeholder 5">
            <a:extLst>
              <a:ext uri="{FF2B5EF4-FFF2-40B4-BE49-F238E27FC236}">
                <a16:creationId xmlns:a16="http://schemas.microsoft.com/office/drawing/2014/main" id="{704BD70D-CF4D-41A5-BB79-431307F10012}"/>
              </a:ext>
            </a:extLst>
          </p:cNvPr>
          <p:cNvSpPr>
            <a:spLocks noGrp="1"/>
          </p:cNvSpPr>
          <p:nvPr>
            <p:ph type="body" sz="quarter" idx="15" hasCustomPrompt="1"/>
          </p:nvPr>
        </p:nvSpPr>
        <p:spPr>
          <a:xfrm>
            <a:off x="3864178" y="2452012"/>
            <a:ext cx="1484552" cy="375004"/>
          </a:xfrm>
        </p:spPr>
        <p:txBody>
          <a:bodyPr>
            <a:normAutofit fontScale="92500" lnSpcReduction="20000"/>
          </a:bodyPr>
          <a:lstStyle>
            <a:lvl1pPr marL="0" indent="0" algn="ctr">
              <a:buNone/>
              <a:defRPr lang="en-US" sz="3900" b="1" i="0" u="none" strike="noStrike" cap="none" spc="-15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a:t>
            </a:r>
            <a:endParaRPr lang="en-US" dirty="0">
              <a:solidFill>
                <a:schemeClr val="accent1"/>
              </a:solidFill>
            </a:endParaRPr>
          </a:p>
        </p:txBody>
      </p:sp>
    </p:spTree>
    <p:extLst>
      <p:ext uri="{BB962C8B-B14F-4D97-AF65-F5344CB8AC3E}">
        <p14:creationId xmlns:p14="http://schemas.microsoft.com/office/powerpoint/2010/main" val="343156759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aragraph_08">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4690533" y="1766806"/>
            <a:ext cx="2946400" cy="5091193"/>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864080" y="694590"/>
            <a:ext cx="10488710" cy="540707"/>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864080" y="670845"/>
            <a:ext cx="3360787" cy="4390244"/>
          </a:xfrm>
          <a:prstGeom prst="rect">
            <a:avLst/>
          </a:prstGeom>
        </p:spPr>
        <p:txBody>
          <a:bodyPr/>
          <a:lstStyle>
            <a:lvl1pPr marL="0" indent="0" algn="l">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
        <p:nvSpPr>
          <p:cNvPr id="8" name="Text Placeholder 7">
            <a:extLst>
              <a:ext uri="{FF2B5EF4-FFF2-40B4-BE49-F238E27FC236}">
                <a16:creationId xmlns:a16="http://schemas.microsoft.com/office/drawing/2014/main" id="{120AD5BA-56A1-FA44-B6CD-10292EF005B0}"/>
              </a:ext>
            </a:extLst>
          </p:cNvPr>
          <p:cNvSpPr>
            <a:spLocks noGrp="1"/>
          </p:cNvSpPr>
          <p:nvPr>
            <p:ph type="body" sz="quarter" idx="15"/>
          </p:nvPr>
        </p:nvSpPr>
        <p:spPr>
          <a:xfrm>
            <a:off x="7992002" y="681819"/>
            <a:ext cx="3360788" cy="4390244"/>
          </a:xfrm>
          <a:prstGeom prst="rect">
            <a:avLst/>
          </a:prstGeom>
        </p:spPr>
        <p:txBody>
          <a:bodyPr/>
          <a:lstStyle>
            <a:lvl1pPr marL="0" indent="0">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26223549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Our_Values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0" y="990601"/>
            <a:ext cx="5498860" cy="584200"/>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597141" y="1667933"/>
            <a:ext cx="5498860"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1067283" y="4716067"/>
            <a:ext cx="3005186"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1067281" y="4301201"/>
            <a:ext cx="3005186"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0148072E-058D-4F4B-9D2C-6DE437C3A5CA}"/>
              </a:ext>
            </a:extLst>
          </p:cNvPr>
          <p:cNvSpPr>
            <a:spLocks noGrp="1"/>
          </p:cNvSpPr>
          <p:nvPr>
            <p:ph type="body" sz="quarter" idx="24"/>
          </p:nvPr>
        </p:nvSpPr>
        <p:spPr>
          <a:xfrm>
            <a:off x="4813540" y="4716067"/>
            <a:ext cx="3005186"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0" name="Text Placeholder 5">
            <a:extLst>
              <a:ext uri="{FF2B5EF4-FFF2-40B4-BE49-F238E27FC236}">
                <a16:creationId xmlns:a16="http://schemas.microsoft.com/office/drawing/2014/main" id="{80992D92-3C8A-4040-96CF-04CC2B47906E}"/>
              </a:ext>
            </a:extLst>
          </p:cNvPr>
          <p:cNvSpPr>
            <a:spLocks noGrp="1"/>
          </p:cNvSpPr>
          <p:nvPr>
            <p:ph type="body" sz="quarter" idx="25"/>
          </p:nvPr>
        </p:nvSpPr>
        <p:spPr>
          <a:xfrm>
            <a:off x="4813540" y="4301201"/>
            <a:ext cx="3005186"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8918129B-A138-9D47-ADE2-E1663E551F95}"/>
              </a:ext>
            </a:extLst>
          </p:cNvPr>
          <p:cNvSpPr>
            <a:spLocks noGrp="1"/>
          </p:cNvSpPr>
          <p:nvPr>
            <p:ph type="body" sz="quarter" idx="26"/>
          </p:nvPr>
        </p:nvSpPr>
        <p:spPr>
          <a:xfrm>
            <a:off x="8563793" y="4716067"/>
            <a:ext cx="3005184"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59659B25-8E05-5645-8523-CB6254BCB1E4}"/>
              </a:ext>
            </a:extLst>
          </p:cNvPr>
          <p:cNvSpPr>
            <a:spLocks noGrp="1"/>
          </p:cNvSpPr>
          <p:nvPr>
            <p:ph type="body" sz="quarter" idx="27"/>
          </p:nvPr>
        </p:nvSpPr>
        <p:spPr>
          <a:xfrm>
            <a:off x="8563791" y="4301201"/>
            <a:ext cx="3005184"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6459538" y="990600"/>
            <a:ext cx="5732462" cy="2024063"/>
          </a:xfrm>
          <a:prstGeom prst="rect">
            <a:avLst/>
          </a:prstGeom>
          <a:solidFill>
            <a:schemeClr val="bg1">
              <a:lumMod val="50000"/>
            </a:schemeClr>
          </a:solidFill>
        </p:spPr>
        <p:txBody>
          <a:bodyPr/>
          <a:lstStyle/>
          <a:p>
            <a:endParaRPr lang="en-US"/>
          </a:p>
        </p:txBody>
      </p:sp>
      <p:sp>
        <p:nvSpPr>
          <p:cNvPr id="13" name="Text Placeholder 5">
            <a:extLst>
              <a:ext uri="{FF2B5EF4-FFF2-40B4-BE49-F238E27FC236}">
                <a16:creationId xmlns:a16="http://schemas.microsoft.com/office/drawing/2014/main" id="{D3F70B7B-C60C-F144-ADED-4BA7F9CC3873}"/>
              </a:ext>
            </a:extLst>
          </p:cNvPr>
          <p:cNvSpPr>
            <a:spLocks noGrp="1"/>
          </p:cNvSpPr>
          <p:nvPr>
            <p:ph type="body" sz="quarter" idx="29" hasCustomPrompt="1"/>
          </p:nvPr>
        </p:nvSpPr>
        <p:spPr>
          <a:xfrm>
            <a:off x="597140" y="4301201"/>
            <a:ext cx="448254" cy="897332"/>
          </a:xfrm>
          <a:prstGeom prst="rect">
            <a:avLst/>
          </a:prstGeom>
        </p:spPr>
        <p:txBody>
          <a:bodyPr/>
          <a:lstStyle>
            <a:lvl1pPr marL="0" indent="0" algn="r">
              <a:lnSpc>
                <a:spcPct val="100000"/>
              </a:lnSpc>
              <a:buNone/>
              <a:defRPr sz="48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1</a:t>
            </a:r>
          </a:p>
        </p:txBody>
      </p:sp>
      <p:sp>
        <p:nvSpPr>
          <p:cNvPr id="14" name="Text Placeholder 5">
            <a:extLst>
              <a:ext uri="{FF2B5EF4-FFF2-40B4-BE49-F238E27FC236}">
                <a16:creationId xmlns:a16="http://schemas.microsoft.com/office/drawing/2014/main" id="{1F2C2D1E-322C-084C-A2C2-6470C91DCFC1}"/>
              </a:ext>
            </a:extLst>
          </p:cNvPr>
          <p:cNvSpPr>
            <a:spLocks noGrp="1"/>
          </p:cNvSpPr>
          <p:nvPr>
            <p:ph type="body" sz="quarter" idx="30" hasCustomPrompt="1"/>
          </p:nvPr>
        </p:nvSpPr>
        <p:spPr>
          <a:xfrm>
            <a:off x="4324469" y="4301201"/>
            <a:ext cx="448254" cy="897332"/>
          </a:xfrm>
          <a:prstGeom prst="rect">
            <a:avLst/>
          </a:prstGeom>
        </p:spPr>
        <p:txBody>
          <a:bodyPr/>
          <a:lstStyle>
            <a:lvl1pPr marL="0" indent="0" algn="r">
              <a:lnSpc>
                <a:spcPct val="100000"/>
              </a:lnSpc>
              <a:buNone/>
              <a:defRPr sz="48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2</a:t>
            </a:r>
          </a:p>
        </p:txBody>
      </p:sp>
      <p:sp>
        <p:nvSpPr>
          <p:cNvPr id="16" name="Text Placeholder 5">
            <a:extLst>
              <a:ext uri="{FF2B5EF4-FFF2-40B4-BE49-F238E27FC236}">
                <a16:creationId xmlns:a16="http://schemas.microsoft.com/office/drawing/2014/main" id="{F58889C1-239A-A143-A26D-C7A74093253D}"/>
              </a:ext>
            </a:extLst>
          </p:cNvPr>
          <p:cNvSpPr>
            <a:spLocks noGrp="1"/>
          </p:cNvSpPr>
          <p:nvPr>
            <p:ph type="body" sz="quarter" idx="31" hasCustomPrompt="1"/>
          </p:nvPr>
        </p:nvSpPr>
        <p:spPr>
          <a:xfrm>
            <a:off x="8068732" y="4301201"/>
            <a:ext cx="448254" cy="897332"/>
          </a:xfrm>
          <a:prstGeom prst="rect">
            <a:avLst/>
          </a:prstGeom>
        </p:spPr>
        <p:txBody>
          <a:bodyPr/>
          <a:lstStyle>
            <a:lvl1pPr marL="0" indent="0" algn="r">
              <a:lnSpc>
                <a:spcPct val="100000"/>
              </a:lnSpc>
              <a:buNone/>
              <a:defRPr sz="48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3</a:t>
            </a:r>
          </a:p>
        </p:txBody>
      </p:sp>
    </p:spTree>
    <p:extLst>
      <p:ext uri="{BB962C8B-B14F-4D97-AF65-F5344CB8AC3E}">
        <p14:creationId xmlns:p14="http://schemas.microsoft.com/office/powerpoint/2010/main" val="16236472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2_ส่วนหัวของส่วน">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401556" y="1181100"/>
            <a:ext cx="5790444" cy="4762500"/>
          </a:xfrm>
          <a:prstGeom prst="rect">
            <a:avLst/>
          </a:prstGeom>
        </p:spPr>
        <p:txBody>
          <a:bodyPr/>
          <a:lstStyle/>
          <a:p>
            <a:endParaRPr lang="en-US" dirty="0"/>
          </a:p>
        </p:txBody>
      </p:sp>
      <p:pic>
        <p:nvPicPr>
          <p:cNvPr id="8" name="Picture 7">
            <a:extLst>
              <a:ext uri="{FF2B5EF4-FFF2-40B4-BE49-F238E27FC236}">
                <a16:creationId xmlns:a16="http://schemas.microsoft.com/office/drawing/2014/main" id="{9BEA9A5A-F8C2-47D3-92FD-0EEDA890CF07}"/>
              </a:ext>
            </a:extLst>
          </p:cNvPr>
          <p:cNvPicPr>
            <a:picLocks noChangeAspect="1"/>
          </p:cNvPicPr>
          <p:nvPr userDrawn="1"/>
        </p:nvPicPr>
        <p:blipFill rotWithShape="1">
          <a:blip r:embed="rId2"/>
          <a:srcRect l="151" t="3223" r="11825" b="-45033"/>
          <a:stretch/>
        </p:blipFill>
        <p:spPr>
          <a:xfrm>
            <a:off x="6401557" y="1165410"/>
            <a:ext cx="5790444" cy="437922"/>
          </a:xfrm>
          <a:prstGeom prst="rect">
            <a:avLst/>
          </a:prstGeom>
        </p:spPr>
      </p:pic>
    </p:spTree>
    <p:extLst>
      <p:ext uri="{BB962C8B-B14F-4D97-AF65-F5344CB8AC3E}">
        <p14:creationId xmlns:p14="http://schemas.microsoft.com/office/powerpoint/2010/main" val="33814651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Our_Value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18082" y="990601"/>
            <a:ext cx="4977917" cy="584200"/>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1118081" y="1667933"/>
            <a:ext cx="4977919" cy="1346199"/>
          </a:xfrm>
          <a:prstGeom prst="rect">
            <a:avLst/>
          </a:prstGeom>
        </p:spPr>
        <p:txBody>
          <a:bodyPr>
            <a:normAutofit/>
          </a:bodyPr>
          <a:lstStyle>
            <a:lvl1pPr marL="0" indent="0">
              <a:lnSpc>
                <a:spcPct val="150000"/>
              </a:lnSpc>
              <a:buNone/>
              <a:defRPr sz="14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7281334" y="1151327"/>
            <a:ext cx="3667767" cy="1219200"/>
          </a:xfrm>
          <a:prstGeom prst="rect">
            <a:avLst/>
          </a:prstGeom>
        </p:spPr>
        <p:txBody>
          <a:bodyPr>
            <a:normAutofit/>
          </a:bodyPr>
          <a:lstStyle>
            <a:lvl1pPr marL="0" indent="0">
              <a:lnSpc>
                <a:spcPct val="150000"/>
              </a:lnSpc>
              <a:buNone/>
              <a:defRPr sz="14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7281332" y="736461"/>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0148072E-058D-4F4B-9D2C-6DE437C3A5CA}"/>
              </a:ext>
            </a:extLst>
          </p:cNvPr>
          <p:cNvSpPr>
            <a:spLocks noGrp="1"/>
          </p:cNvSpPr>
          <p:nvPr>
            <p:ph type="body" sz="quarter" idx="24"/>
          </p:nvPr>
        </p:nvSpPr>
        <p:spPr>
          <a:xfrm>
            <a:off x="7281334" y="3098798"/>
            <a:ext cx="3667767" cy="1219200"/>
          </a:xfrm>
          <a:prstGeom prst="rect">
            <a:avLst/>
          </a:prstGeom>
        </p:spPr>
        <p:txBody>
          <a:bodyPr>
            <a:normAutofit/>
          </a:bodyPr>
          <a:lstStyle>
            <a:lvl1pPr marL="0" indent="0">
              <a:lnSpc>
                <a:spcPct val="150000"/>
              </a:lnSpc>
              <a:buNone/>
              <a:defRPr sz="14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0" name="Text Placeholder 5">
            <a:extLst>
              <a:ext uri="{FF2B5EF4-FFF2-40B4-BE49-F238E27FC236}">
                <a16:creationId xmlns:a16="http://schemas.microsoft.com/office/drawing/2014/main" id="{80992D92-3C8A-4040-96CF-04CC2B47906E}"/>
              </a:ext>
            </a:extLst>
          </p:cNvPr>
          <p:cNvSpPr>
            <a:spLocks noGrp="1"/>
          </p:cNvSpPr>
          <p:nvPr>
            <p:ph type="body" sz="quarter" idx="25"/>
          </p:nvPr>
        </p:nvSpPr>
        <p:spPr>
          <a:xfrm>
            <a:off x="7281332" y="2683932"/>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8918129B-A138-9D47-ADE2-E1663E551F95}"/>
              </a:ext>
            </a:extLst>
          </p:cNvPr>
          <p:cNvSpPr>
            <a:spLocks noGrp="1"/>
          </p:cNvSpPr>
          <p:nvPr>
            <p:ph type="body" sz="quarter" idx="26"/>
          </p:nvPr>
        </p:nvSpPr>
        <p:spPr>
          <a:xfrm>
            <a:off x="7281334" y="5046269"/>
            <a:ext cx="3667767" cy="1219200"/>
          </a:xfrm>
          <a:prstGeom prst="rect">
            <a:avLst/>
          </a:prstGeom>
        </p:spPr>
        <p:txBody>
          <a:bodyPr>
            <a:normAutofit/>
          </a:bodyPr>
          <a:lstStyle>
            <a:lvl1pPr marL="0" indent="0">
              <a:lnSpc>
                <a:spcPct val="150000"/>
              </a:lnSpc>
              <a:buNone/>
              <a:defRPr sz="14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59659B25-8E05-5645-8523-CB6254BCB1E4}"/>
              </a:ext>
            </a:extLst>
          </p:cNvPr>
          <p:cNvSpPr>
            <a:spLocks noGrp="1"/>
          </p:cNvSpPr>
          <p:nvPr>
            <p:ph type="body" sz="quarter" idx="27"/>
          </p:nvPr>
        </p:nvSpPr>
        <p:spPr>
          <a:xfrm>
            <a:off x="7281332" y="4631403"/>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045DBFF8-6EE5-A54C-9309-CE1810310CDB}"/>
              </a:ext>
            </a:extLst>
          </p:cNvPr>
          <p:cNvSpPr>
            <a:spLocks noGrp="1"/>
          </p:cNvSpPr>
          <p:nvPr>
            <p:ph type="pic" sz="quarter" idx="28"/>
          </p:nvPr>
        </p:nvSpPr>
        <p:spPr>
          <a:xfrm>
            <a:off x="0" y="3309938"/>
            <a:ext cx="6096000" cy="3548062"/>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2805614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Pricing-1">
    <p:bg>
      <p:bgRef idx="1001">
        <a:schemeClr val="bg1"/>
      </p:bgRef>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CC7AD1D5-6328-8147-8AAD-6E7A3DCA693B}"/>
              </a:ext>
            </a:extLst>
          </p:cNvPr>
          <p:cNvSpPr/>
          <p:nvPr userDrawn="1"/>
        </p:nvSpPr>
        <p:spPr>
          <a:xfrm>
            <a:off x="0" y="2688861"/>
            <a:ext cx="12192000" cy="4169139"/>
          </a:xfrm>
          <a:custGeom>
            <a:avLst/>
            <a:gdLst>
              <a:gd name="connsiteX0" fmla="*/ 9562789 w 12192000"/>
              <a:gd name="connsiteY0" fmla="*/ 669 h 4169139"/>
              <a:gd name="connsiteX1" fmla="*/ 12107106 w 12192000"/>
              <a:gd name="connsiteY1" fmla="*/ 733273 h 4169139"/>
              <a:gd name="connsiteX2" fmla="*/ 12192000 w 12192000"/>
              <a:gd name="connsiteY2" fmla="*/ 683497 h 4169139"/>
              <a:gd name="connsiteX3" fmla="*/ 12192000 w 12192000"/>
              <a:gd name="connsiteY3" fmla="*/ 4169139 h 4169139"/>
              <a:gd name="connsiteX4" fmla="*/ 0 w 12192000"/>
              <a:gd name="connsiteY4" fmla="*/ 4169139 h 4169139"/>
              <a:gd name="connsiteX5" fmla="*/ 0 w 12192000"/>
              <a:gd name="connsiteY5" fmla="*/ 4097075 h 4169139"/>
              <a:gd name="connsiteX6" fmla="*/ 27066 w 12192000"/>
              <a:gd name="connsiteY6" fmla="*/ 4064061 h 4169139"/>
              <a:gd name="connsiteX7" fmla="*/ 3444950 w 12192000"/>
              <a:gd name="connsiteY7" fmla="*/ 2467932 h 4169139"/>
              <a:gd name="connsiteX8" fmla="*/ 8707052 w 12192000"/>
              <a:gd name="connsiteY8" fmla="*/ 320154 h 4169139"/>
              <a:gd name="connsiteX9" fmla="*/ 9562789 w 12192000"/>
              <a:gd name="connsiteY9" fmla="*/ 669 h 416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169139">
                <a:moveTo>
                  <a:pt x="9562789" y="669"/>
                </a:moveTo>
                <a:cubicBezTo>
                  <a:pt x="10489206" y="32177"/>
                  <a:pt x="11261056" y="1164530"/>
                  <a:pt x="12107106" y="733273"/>
                </a:cubicBezTo>
                <a:lnTo>
                  <a:pt x="12192000" y="683497"/>
                </a:lnTo>
                <a:lnTo>
                  <a:pt x="12192000" y="4169139"/>
                </a:lnTo>
                <a:lnTo>
                  <a:pt x="0" y="4169139"/>
                </a:lnTo>
                <a:lnTo>
                  <a:pt x="0" y="4097075"/>
                </a:lnTo>
                <a:lnTo>
                  <a:pt x="27066" y="4064061"/>
                </a:lnTo>
                <a:cubicBezTo>
                  <a:pt x="380798" y="3610710"/>
                  <a:pt x="1078468" y="2176423"/>
                  <a:pt x="3444950" y="2467932"/>
                </a:cubicBezTo>
                <a:cubicBezTo>
                  <a:pt x="6574128" y="3229932"/>
                  <a:pt x="6258358" y="2535271"/>
                  <a:pt x="8707052" y="320154"/>
                </a:cubicBezTo>
                <a:cubicBezTo>
                  <a:pt x="9009231" y="75938"/>
                  <a:pt x="9292584" y="-8521"/>
                  <a:pt x="9562789" y="669"/>
                </a:cubicBezTo>
                <a:close/>
              </a:path>
            </a:pathLst>
          </a:custGeom>
          <a:solidFill>
            <a:srgbClr val="531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0058789"/>
      </p:ext>
    </p:extLst>
  </p:cSld>
  <p:clrMapOvr>
    <a:overrideClrMapping bg1="lt1" tx1="dk1" bg2="lt2" tx2="dk2" accent1="accent1" accent2="accent2" accent3="accent3" accent4="accent4" accent5="accent5" accent6="accent6" hlink="hlink" folHlink="folHlink"/>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4DF764D-A077-4BED-ABF1-8DF341BC85D7}"/>
              </a:ext>
            </a:extLst>
          </p:cNvPr>
          <p:cNvSpPr>
            <a:spLocks noGrp="1"/>
          </p:cNvSpPr>
          <p:nvPr>
            <p:ph type="pic" sz="quarter" idx="10"/>
          </p:nvPr>
        </p:nvSpPr>
        <p:spPr>
          <a:xfrm>
            <a:off x="1524" y="-2"/>
            <a:ext cx="12188952" cy="4572000"/>
          </a:xfrm>
          <a:solidFill>
            <a:schemeClr val="accent1"/>
          </a:solidFill>
        </p:spPr>
        <p:txBody>
          <a:bodyPr/>
          <a:lstStyle/>
          <a:p>
            <a:endParaRPr lang="en-US"/>
          </a:p>
        </p:txBody>
      </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1524000" y="4667250"/>
            <a:ext cx="9144000" cy="1212182"/>
          </a:xfrm>
        </p:spPr>
        <p:txBody>
          <a:bodyPr anchor="b">
            <a:normAutofit/>
          </a:bodyPr>
          <a:lstStyle>
            <a:lvl1pPr algn="ctr">
              <a:defRPr sz="3600">
                <a:solidFill>
                  <a:schemeClr val="bg2">
                    <a:lumMod val="50000"/>
                  </a:schemeClr>
                </a:solidFill>
              </a:defRPr>
            </a:lvl1pPr>
          </a:lstStyle>
          <a:p>
            <a:r>
              <a:rPr lang="en-US"/>
              <a:t>CLICK TO ADD TITLE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524000" y="5971507"/>
            <a:ext cx="9144000" cy="524794"/>
          </a:xfrm>
        </p:spPr>
        <p:txBody>
          <a:bodyPr>
            <a:normAutofit/>
          </a:bodyPr>
          <a:lstStyle>
            <a:lvl1pPr marL="0" indent="0" algn="ctr">
              <a:buNone/>
              <a:defRPr sz="1400" spc="30" baseline="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493632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aragraph_01">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852160" y="990600"/>
            <a:ext cx="5273040" cy="3672840"/>
          </a:xfrm>
          <a:prstGeom prst="rect">
            <a:avLst/>
          </a:prstGeom>
        </p:spPr>
        <p:txBody>
          <a:bodyPr/>
          <a:lstStyle>
            <a:lvl1pPr marL="0" indent="0" algn="l">
              <a:lnSpc>
                <a:spcPct val="150000"/>
              </a:lnSpc>
              <a:buNone/>
              <a:defRPr sz="16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976074" y="990600"/>
            <a:ext cx="4561126" cy="3672840"/>
          </a:xfrm>
          <a:prstGeom prst="rect">
            <a:avLst/>
          </a:prstGeom>
        </p:spPr>
        <p:txBody>
          <a:bodyPr/>
          <a:lstStyle>
            <a:lvl1pPr marL="0" indent="0" algn="l">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4021700322"/>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aragraph_02">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69114" y="2608738"/>
            <a:ext cx="4834733" cy="1313022"/>
          </a:xfrm>
          <a:prstGeom prst="rect">
            <a:avLst/>
          </a:prstGeom>
        </p:spPr>
        <p:txBody>
          <a:bodyPr/>
          <a:lstStyle>
            <a:lvl1pPr marL="0" indent="0" algn="l">
              <a:lnSpc>
                <a:spcPct val="150000"/>
              </a:lnSpc>
              <a:buNone/>
              <a:defRPr sz="16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69113" y="990601"/>
            <a:ext cx="6847127" cy="1437640"/>
          </a:xfrm>
          <a:prstGeom prst="rect">
            <a:avLst/>
          </a:prstGeom>
        </p:spPr>
        <p:txBody>
          <a:bodyPr/>
          <a:lstStyle>
            <a:lvl1pPr marL="0" indent="0" algn="l">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7" name="Text Placeholder 6">
            <a:extLst>
              <a:ext uri="{FF2B5EF4-FFF2-40B4-BE49-F238E27FC236}">
                <a16:creationId xmlns:a16="http://schemas.microsoft.com/office/drawing/2014/main" id="{A2748753-5A9D-2E49-9F5A-A1CDF39C2100}"/>
              </a:ext>
            </a:extLst>
          </p:cNvPr>
          <p:cNvSpPr>
            <a:spLocks noGrp="1"/>
          </p:cNvSpPr>
          <p:nvPr>
            <p:ph type="body" sz="quarter" idx="13"/>
          </p:nvPr>
        </p:nvSpPr>
        <p:spPr>
          <a:xfrm>
            <a:off x="6157278" y="2609057"/>
            <a:ext cx="4662487" cy="1312704"/>
          </a:xfrm>
          <a:prstGeom prst="rect">
            <a:avLst/>
          </a:prstGeom>
        </p:spPr>
        <p:txBody>
          <a:bodyPr/>
          <a:lstStyle>
            <a:lvl1pPr marL="0" indent="0">
              <a:lnSpc>
                <a:spcPct val="150000"/>
              </a:lnSpc>
              <a:buNone/>
              <a:defRPr sz="1600">
                <a:solidFill>
                  <a:schemeClr val="tx1">
                    <a:lumMod val="50000"/>
                    <a:lumOff val="50000"/>
                  </a:schemeClr>
                </a:solidFill>
                <a:latin typeface="Klinic Slab Book" pitchFamily="50" charset="0"/>
                <a:cs typeface="Klinic Slab Book"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0" y="4338321"/>
            <a:ext cx="12192000" cy="2519680"/>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4180079876"/>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aragraph_0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6096000" y="1830863"/>
            <a:ext cx="4834733" cy="1437640"/>
          </a:xfrm>
          <a:prstGeom prst="rect">
            <a:avLst/>
          </a:prstGeom>
        </p:spPr>
        <p:txBody>
          <a:bodyPr/>
          <a:lstStyle>
            <a:lvl1pPr marL="0" indent="0" algn="l">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7" name="Text Placeholder 6">
            <a:extLst>
              <a:ext uri="{FF2B5EF4-FFF2-40B4-BE49-F238E27FC236}">
                <a16:creationId xmlns:a16="http://schemas.microsoft.com/office/drawing/2014/main" id="{A2748753-5A9D-2E49-9F5A-A1CDF39C2100}"/>
              </a:ext>
            </a:extLst>
          </p:cNvPr>
          <p:cNvSpPr>
            <a:spLocks noGrp="1"/>
          </p:cNvSpPr>
          <p:nvPr>
            <p:ph type="body" sz="quarter" idx="13"/>
          </p:nvPr>
        </p:nvSpPr>
        <p:spPr>
          <a:xfrm>
            <a:off x="6096000" y="3428999"/>
            <a:ext cx="4834733" cy="1312704"/>
          </a:xfrm>
          <a:prstGeom prst="rect">
            <a:avLst/>
          </a:prstGeom>
        </p:spPr>
        <p:txBody>
          <a:bodyPr/>
          <a:lstStyle>
            <a:lvl1pPr marL="0" indent="0">
              <a:lnSpc>
                <a:spcPct val="150000"/>
              </a:lnSpc>
              <a:buNone/>
              <a:defRPr sz="1600">
                <a:solidFill>
                  <a:schemeClr val="tx1">
                    <a:lumMod val="50000"/>
                    <a:lumOff val="50000"/>
                  </a:schemeClr>
                </a:solidFill>
                <a:latin typeface="Klinic Slab Book" pitchFamily="50" charset="0"/>
                <a:cs typeface="Klinic Slab Book" pitchFamily="50" charset="0"/>
              </a:defRPr>
            </a:lvl1pPr>
          </a:lstStyle>
          <a:p>
            <a:pPr lvl="0"/>
            <a:r>
              <a:rPr lang="en-US" dirty="0"/>
              <a:t>Click to edit</a:t>
            </a:r>
          </a:p>
        </p:txBody>
      </p:sp>
      <p:sp>
        <p:nvSpPr>
          <p:cNvPr id="5" name="Picture Placeholder 4">
            <a:extLst>
              <a:ext uri="{FF2B5EF4-FFF2-40B4-BE49-F238E27FC236}">
                <a16:creationId xmlns:a16="http://schemas.microsoft.com/office/drawing/2014/main" id="{09A94360-3575-3F4A-8A9A-B0EAD4AF9F21}"/>
              </a:ext>
            </a:extLst>
          </p:cNvPr>
          <p:cNvSpPr>
            <a:spLocks noGrp="1"/>
          </p:cNvSpPr>
          <p:nvPr>
            <p:ph type="pic" sz="quarter" idx="14"/>
          </p:nvPr>
        </p:nvSpPr>
        <p:spPr>
          <a:xfrm>
            <a:off x="0" y="916953"/>
            <a:ext cx="5025613" cy="5025613"/>
          </a:xfrm>
          <a:prstGeom prst="diamond">
            <a:avLst/>
          </a:prstGeom>
          <a:solidFill>
            <a:schemeClr val="bg1">
              <a:lumMod val="65000"/>
            </a:schemeClr>
          </a:solidFill>
          <a:ln w="50800">
            <a:solidFill>
              <a:schemeClr val="bg1"/>
            </a:solidFill>
          </a:ln>
        </p:spPr>
        <p:txBody>
          <a:bodyPr/>
          <a:lstStyle/>
          <a:p>
            <a:endParaRPr lang="en-US"/>
          </a:p>
        </p:txBody>
      </p:sp>
    </p:spTree>
    <p:extLst>
      <p:ext uri="{BB962C8B-B14F-4D97-AF65-F5344CB8AC3E}">
        <p14:creationId xmlns:p14="http://schemas.microsoft.com/office/powerpoint/2010/main" val="1239152486"/>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aragraph_04">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367624" y="312309"/>
            <a:ext cx="6847127" cy="1216551"/>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2019631" y="1971923"/>
            <a:ext cx="10172369" cy="4886078"/>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7379999" y="5232669"/>
            <a:ext cx="4101684" cy="1313022"/>
          </a:xfrm>
          <a:prstGeom prst="rect">
            <a:avLst/>
          </a:prstGeom>
        </p:spPr>
        <p:txBody>
          <a:bodyPr/>
          <a:lstStyle>
            <a:lvl1pPr marL="0" indent="0" algn="l">
              <a:lnSpc>
                <a:spcPct val="150000"/>
              </a:lnSpc>
              <a:buNone/>
              <a:defRPr sz="1400" b="0" i="0">
                <a:solidFill>
                  <a:schemeClr val="tx1">
                    <a:lumMod val="75000"/>
                    <a:lumOff val="25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Tree>
    <p:extLst>
      <p:ext uri="{BB962C8B-B14F-4D97-AF65-F5344CB8AC3E}">
        <p14:creationId xmlns:p14="http://schemas.microsoft.com/office/powerpoint/2010/main" val="95348364"/>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aragraph_05">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8444285" y="312309"/>
            <a:ext cx="3037399" cy="1347304"/>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0" y="1399430"/>
            <a:ext cx="8214751" cy="5458571"/>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6096000" y="3888188"/>
            <a:ext cx="5385683" cy="2657503"/>
          </a:xfrm>
          <a:prstGeom prst="rect">
            <a:avLst/>
          </a:prstGeom>
        </p:spPr>
        <p:txBody>
          <a:bodyPr/>
          <a:lstStyle>
            <a:lvl1pPr marL="0" indent="0" algn="l">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Tree>
    <p:extLst>
      <p:ext uri="{BB962C8B-B14F-4D97-AF65-F5344CB8AC3E}">
        <p14:creationId xmlns:p14="http://schemas.microsoft.com/office/powerpoint/2010/main" val="293020065"/>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aragraph_06">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995516" y="370696"/>
            <a:ext cx="10200967" cy="1310619"/>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3" name="Picture Placeholder 12">
            <a:extLst>
              <a:ext uri="{FF2B5EF4-FFF2-40B4-BE49-F238E27FC236}">
                <a16:creationId xmlns:a16="http://schemas.microsoft.com/office/drawing/2014/main" id="{3382704D-99F1-584D-A5CE-6881DACCC173}"/>
              </a:ext>
            </a:extLst>
          </p:cNvPr>
          <p:cNvSpPr>
            <a:spLocks noGrp="1"/>
          </p:cNvSpPr>
          <p:nvPr>
            <p:ph type="pic" sz="quarter" idx="14"/>
          </p:nvPr>
        </p:nvSpPr>
        <p:spPr>
          <a:xfrm>
            <a:off x="0" y="4572000"/>
            <a:ext cx="12192000" cy="2286001"/>
          </a:xfrm>
          <a:custGeom>
            <a:avLst/>
            <a:gdLst>
              <a:gd name="connsiteX0" fmla="*/ 0 w 12192000"/>
              <a:gd name="connsiteY0" fmla="*/ 2115364 h 2286001"/>
              <a:gd name="connsiteX1" fmla="*/ 12192000 w 12192000"/>
              <a:gd name="connsiteY1" fmla="*/ 2115364 h 2286001"/>
              <a:gd name="connsiteX2" fmla="*/ 12192000 w 12192000"/>
              <a:gd name="connsiteY2" fmla="*/ 2286001 h 2286001"/>
              <a:gd name="connsiteX3" fmla="*/ 0 w 12192000"/>
              <a:gd name="connsiteY3" fmla="*/ 2286001 h 2286001"/>
              <a:gd name="connsiteX4" fmla="*/ 0 w 12192000"/>
              <a:gd name="connsiteY4" fmla="*/ 1935790 h 2286001"/>
              <a:gd name="connsiteX5" fmla="*/ 12192000 w 12192000"/>
              <a:gd name="connsiteY5" fmla="*/ 1935790 h 2286001"/>
              <a:gd name="connsiteX6" fmla="*/ 12192000 w 12192000"/>
              <a:gd name="connsiteY6" fmla="*/ 1973691 h 2286001"/>
              <a:gd name="connsiteX7" fmla="*/ 0 w 12192000"/>
              <a:gd name="connsiteY7" fmla="*/ 1973691 h 2286001"/>
              <a:gd name="connsiteX8" fmla="*/ 0 w 12192000"/>
              <a:gd name="connsiteY8" fmla="*/ 0 h 2286001"/>
              <a:gd name="connsiteX9" fmla="*/ 12192000 w 12192000"/>
              <a:gd name="connsiteY9" fmla="*/ 0 h 2286001"/>
              <a:gd name="connsiteX10" fmla="*/ 12192000 w 12192000"/>
              <a:gd name="connsiteY10" fmla="*/ 1890071 h 2286001"/>
              <a:gd name="connsiteX11" fmla="*/ 0 w 12192000"/>
              <a:gd name="connsiteY11" fmla="*/ 1890071 h 228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2286001">
                <a:moveTo>
                  <a:pt x="0" y="2115364"/>
                </a:moveTo>
                <a:lnTo>
                  <a:pt x="12192000" y="2115364"/>
                </a:lnTo>
                <a:lnTo>
                  <a:pt x="12192000" y="2286001"/>
                </a:lnTo>
                <a:lnTo>
                  <a:pt x="0" y="2286001"/>
                </a:lnTo>
                <a:close/>
                <a:moveTo>
                  <a:pt x="0" y="1935790"/>
                </a:moveTo>
                <a:lnTo>
                  <a:pt x="12192000" y="1935790"/>
                </a:lnTo>
                <a:lnTo>
                  <a:pt x="12192000" y="1973691"/>
                </a:lnTo>
                <a:lnTo>
                  <a:pt x="0" y="1973691"/>
                </a:lnTo>
                <a:close/>
                <a:moveTo>
                  <a:pt x="0" y="0"/>
                </a:moveTo>
                <a:lnTo>
                  <a:pt x="12192000" y="0"/>
                </a:lnTo>
                <a:lnTo>
                  <a:pt x="12192000" y="1890071"/>
                </a:lnTo>
                <a:lnTo>
                  <a:pt x="0" y="1890071"/>
                </a:lnTo>
                <a:close/>
              </a:path>
            </a:pathLst>
          </a:custGeom>
          <a:solidFill>
            <a:schemeClr val="bg1">
              <a:lumMod val="50000"/>
            </a:schemeClr>
          </a:solidFill>
        </p:spPr>
        <p:txBody>
          <a:bodyPr wrap="square">
            <a:noAutofit/>
          </a:bodyPr>
          <a:lstStyle/>
          <a:p>
            <a:endParaRPr lang="en-US"/>
          </a:p>
        </p:txBody>
      </p:sp>
      <p:sp>
        <p:nvSpPr>
          <p:cNvPr id="3" name="Subtitle 2"/>
          <p:cNvSpPr>
            <a:spLocks noGrp="1"/>
          </p:cNvSpPr>
          <p:nvPr>
            <p:ph type="subTitle" idx="1"/>
          </p:nvPr>
        </p:nvSpPr>
        <p:spPr>
          <a:xfrm>
            <a:off x="1007809" y="1847926"/>
            <a:ext cx="4736688" cy="2364523"/>
          </a:xfrm>
          <a:prstGeom prst="rect">
            <a:avLst/>
          </a:prstGeom>
        </p:spPr>
        <p:txBody>
          <a:bodyPr/>
          <a:lstStyle>
            <a:lvl1pPr marL="0" indent="0" algn="l">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
        <p:nvSpPr>
          <p:cNvPr id="16" name="Text Placeholder 14">
            <a:extLst>
              <a:ext uri="{FF2B5EF4-FFF2-40B4-BE49-F238E27FC236}">
                <a16:creationId xmlns:a16="http://schemas.microsoft.com/office/drawing/2014/main" id="{0C48034D-B076-164A-9AED-AF57C078D4A7}"/>
              </a:ext>
            </a:extLst>
          </p:cNvPr>
          <p:cNvSpPr>
            <a:spLocks noGrp="1"/>
          </p:cNvSpPr>
          <p:nvPr>
            <p:ph type="body" sz="quarter" idx="16"/>
          </p:nvPr>
        </p:nvSpPr>
        <p:spPr>
          <a:xfrm>
            <a:off x="6447501" y="1847926"/>
            <a:ext cx="4736688" cy="2382837"/>
          </a:xfrm>
          <a:prstGeom prst="rect">
            <a:avLst/>
          </a:prstGeom>
        </p:spPr>
        <p:txBody>
          <a:bodyPr/>
          <a:lstStyle>
            <a:lvl1pPr marL="0" indent="0">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2pPr>
            <a:lvl3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3pPr>
            <a:lvl4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4pPr>
            <a:lvl5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a:t>
            </a:r>
          </a:p>
        </p:txBody>
      </p:sp>
    </p:spTree>
    <p:extLst>
      <p:ext uri="{BB962C8B-B14F-4D97-AF65-F5344CB8AC3E}">
        <p14:creationId xmlns:p14="http://schemas.microsoft.com/office/powerpoint/2010/main" val="2660766386"/>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aragraph_07">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0" y="1"/>
            <a:ext cx="12192000" cy="3429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532014" y="3756057"/>
            <a:ext cx="7127971" cy="1081414"/>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2532013" y="4965423"/>
            <a:ext cx="7127971" cy="1300048"/>
          </a:xfrm>
          <a:prstGeom prst="rect">
            <a:avLst/>
          </a:prstGeom>
        </p:spPr>
        <p:txBody>
          <a:bodyPr/>
          <a:lstStyle>
            <a:lvl1pPr marL="0" indent="0" algn="ctr">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Tree>
    <p:extLst>
      <p:ext uri="{BB962C8B-B14F-4D97-AF65-F5344CB8AC3E}">
        <p14:creationId xmlns:p14="http://schemas.microsoft.com/office/powerpoint/2010/main" val="3081814746"/>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Journey_0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532014" y="592529"/>
            <a:ext cx="7127971" cy="542004"/>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6" name="Text Placeholder 5">
            <a:extLst>
              <a:ext uri="{FF2B5EF4-FFF2-40B4-BE49-F238E27FC236}">
                <a16:creationId xmlns:a16="http://schemas.microsoft.com/office/drawing/2014/main" id="{06A4A83F-D177-F94F-9762-B99A1339B9AD}"/>
              </a:ext>
            </a:extLst>
          </p:cNvPr>
          <p:cNvSpPr>
            <a:spLocks noGrp="1"/>
          </p:cNvSpPr>
          <p:nvPr>
            <p:ph type="body" sz="quarter" idx="13"/>
          </p:nvPr>
        </p:nvSpPr>
        <p:spPr>
          <a:xfrm>
            <a:off x="2532015" y="2053171"/>
            <a:ext cx="3129360"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2532015" y="2468037"/>
            <a:ext cx="3129360"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4" name="Text Placeholder 5">
            <a:extLst>
              <a:ext uri="{FF2B5EF4-FFF2-40B4-BE49-F238E27FC236}">
                <a16:creationId xmlns:a16="http://schemas.microsoft.com/office/drawing/2014/main" id="{08ECCFA4-4AAF-FF46-8784-3EFAE36742C9}"/>
              </a:ext>
            </a:extLst>
          </p:cNvPr>
          <p:cNvSpPr>
            <a:spLocks noGrp="1"/>
          </p:cNvSpPr>
          <p:nvPr>
            <p:ph type="body" sz="quarter" idx="17"/>
          </p:nvPr>
        </p:nvSpPr>
        <p:spPr>
          <a:xfrm>
            <a:off x="6551500" y="4453467"/>
            <a:ext cx="3108485"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6551500" y="4868333"/>
            <a:ext cx="310848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9" name="Text Placeholder 5">
            <a:extLst>
              <a:ext uri="{FF2B5EF4-FFF2-40B4-BE49-F238E27FC236}">
                <a16:creationId xmlns:a16="http://schemas.microsoft.com/office/drawing/2014/main" id="{D7EDA688-53B0-7949-84FA-B4CB5EA4F641}"/>
              </a:ext>
            </a:extLst>
          </p:cNvPr>
          <p:cNvSpPr>
            <a:spLocks noGrp="1"/>
          </p:cNvSpPr>
          <p:nvPr>
            <p:ph type="body" sz="quarter" idx="21"/>
          </p:nvPr>
        </p:nvSpPr>
        <p:spPr>
          <a:xfrm>
            <a:off x="2532015" y="1706039"/>
            <a:ext cx="3129360"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6551498" y="4106335"/>
            <a:ext cx="31084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2041117137"/>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ur_Values_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0" y="0"/>
            <a:ext cx="12192000" cy="6858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845153" y="1371600"/>
            <a:ext cx="10501694" cy="957944"/>
          </a:xfrm>
          <a:prstGeom prst="rect">
            <a:avLst/>
          </a:prstGeom>
        </p:spPr>
        <p:txBody>
          <a:bodyPr/>
          <a:lstStyle>
            <a:lvl1pPr marL="0" indent="0" algn="ctr">
              <a:lnSpc>
                <a:spcPct val="100000"/>
              </a:lnSpc>
              <a:buNone/>
              <a:defRPr sz="72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6" name="Text Placeholder 5">
            <a:extLst>
              <a:ext uri="{FF2B5EF4-FFF2-40B4-BE49-F238E27FC236}">
                <a16:creationId xmlns:a16="http://schemas.microsoft.com/office/drawing/2014/main" id="{AACC5E69-2B0F-BB4F-9C3F-4579A2D1D0BF}"/>
              </a:ext>
            </a:extLst>
          </p:cNvPr>
          <p:cNvSpPr>
            <a:spLocks noGrp="1"/>
          </p:cNvSpPr>
          <p:nvPr>
            <p:ph type="body" sz="quarter" idx="23"/>
          </p:nvPr>
        </p:nvSpPr>
        <p:spPr>
          <a:xfrm>
            <a:off x="845153" y="3909182"/>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7" name="Text Placeholder 5">
            <a:extLst>
              <a:ext uri="{FF2B5EF4-FFF2-40B4-BE49-F238E27FC236}">
                <a16:creationId xmlns:a16="http://schemas.microsoft.com/office/drawing/2014/main" id="{D9977805-FEC8-B745-9D4F-B88465724378}"/>
              </a:ext>
            </a:extLst>
          </p:cNvPr>
          <p:cNvSpPr>
            <a:spLocks noGrp="1"/>
          </p:cNvSpPr>
          <p:nvPr>
            <p:ph type="body" sz="quarter" idx="25"/>
          </p:nvPr>
        </p:nvSpPr>
        <p:spPr>
          <a:xfrm>
            <a:off x="4591412" y="3909182"/>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3142A099-07BB-654F-9E18-63C5DA7D801C}"/>
              </a:ext>
            </a:extLst>
          </p:cNvPr>
          <p:cNvSpPr>
            <a:spLocks noGrp="1"/>
          </p:cNvSpPr>
          <p:nvPr>
            <p:ph type="body" sz="quarter" idx="27"/>
          </p:nvPr>
        </p:nvSpPr>
        <p:spPr>
          <a:xfrm>
            <a:off x="8341663" y="3909182"/>
            <a:ext cx="3005184"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2892348E-44EB-734C-BEB9-F0EBDFB115D3}"/>
              </a:ext>
            </a:extLst>
          </p:cNvPr>
          <p:cNvSpPr>
            <a:spLocks noGrp="1"/>
          </p:cNvSpPr>
          <p:nvPr>
            <p:ph type="body" sz="quarter" idx="29"/>
          </p:nvPr>
        </p:nvSpPr>
        <p:spPr>
          <a:xfrm>
            <a:off x="845153" y="4932439"/>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10" name="Text Placeholder 5">
            <a:extLst>
              <a:ext uri="{FF2B5EF4-FFF2-40B4-BE49-F238E27FC236}">
                <a16:creationId xmlns:a16="http://schemas.microsoft.com/office/drawing/2014/main" id="{4E9215AF-39EB-3A4D-941F-743C0162EFDB}"/>
              </a:ext>
            </a:extLst>
          </p:cNvPr>
          <p:cNvSpPr>
            <a:spLocks noGrp="1"/>
          </p:cNvSpPr>
          <p:nvPr>
            <p:ph type="body" sz="quarter" idx="30"/>
          </p:nvPr>
        </p:nvSpPr>
        <p:spPr>
          <a:xfrm>
            <a:off x="4591412" y="4932439"/>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ABF16C32-5E81-5447-85CB-BD4F9DF8E8BF}"/>
              </a:ext>
            </a:extLst>
          </p:cNvPr>
          <p:cNvSpPr>
            <a:spLocks noGrp="1"/>
          </p:cNvSpPr>
          <p:nvPr>
            <p:ph type="body" sz="quarter" idx="31"/>
          </p:nvPr>
        </p:nvSpPr>
        <p:spPr>
          <a:xfrm>
            <a:off x="8341663" y="4932439"/>
            <a:ext cx="3005184"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2066473092"/>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ig_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0" y="0"/>
            <a:ext cx="12192000" cy="6858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257300" y="2950028"/>
            <a:ext cx="9677400" cy="957944"/>
          </a:xfrm>
          <a:prstGeom prst="rect">
            <a:avLst/>
          </a:prstGeom>
        </p:spPr>
        <p:txBody>
          <a:bodyPr/>
          <a:lstStyle>
            <a:lvl1pPr marL="0" indent="0" algn="ctr">
              <a:lnSpc>
                <a:spcPct val="100000"/>
              </a:lnSpc>
              <a:buNone/>
              <a:defRPr sz="80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274569520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p:txBody>
          <a:bodyPr>
            <a:normAutofit/>
          </a:bodyPr>
          <a:lstStyle>
            <a:lvl1pPr>
              <a:defRPr sz="3600">
                <a:solidFill>
                  <a:schemeClr val="bg2">
                    <a:lumMod val="50000"/>
                  </a:schemeClr>
                </a:solidFill>
              </a:defRPr>
            </a:lvl1pPr>
          </a:lstStyle>
          <a:p>
            <a:r>
              <a:rPr lang="en-US"/>
              <a:t>CLICK TO ADD TITLE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00" y="1825625"/>
            <a:ext cx="10515600" cy="4351338"/>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
            <a:extLst>
              <a:ext uri="{FF2B5EF4-FFF2-40B4-BE49-F238E27FC236}">
                <a16:creationId xmlns:a16="http://schemas.microsoft.com/office/drawing/2014/main" id="{842BA18D-167B-42CD-8DD5-844A20873AAA}"/>
              </a:ext>
            </a:extLst>
          </p:cNvPr>
          <p:cNvSpPr>
            <a:spLocks noGrp="1"/>
          </p:cNvSpPr>
          <p:nvPr>
            <p:ph type="dt" sz="half" idx="10"/>
          </p:nvPr>
        </p:nvSpPr>
        <p:spPr>
          <a:xfrm>
            <a:off x="457200" y="6356350"/>
            <a:ext cx="2743200" cy="365125"/>
          </a:xfrm>
        </p:spPr>
        <p:txBody>
          <a:bodyPr/>
          <a:lstStyle/>
          <a:p>
            <a:r>
              <a:rPr lang="en-US"/>
              <a:t>20XX</a:t>
            </a:r>
          </a:p>
        </p:txBody>
      </p:sp>
      <p:sp>
        <p:nvSpPr>
          <p:cNvPr id="7" name="Footer Placeholder 3">
            <a:extLst>
              <a:ext uri="{FF2B5EF4-FFF2-40B4-BE49-F238E27FC236}">
                <a16:creationId xmlns:a16="http://schemas.microsoft.com/office/drawing/2014/main" id="{519A9BF1-35FD-4BDE-9C59-E08CB7A7078D}"/>
              </a:ext>
            </a:extLst>
          </p:cNvPr>
          <p:cNvSpPr>
            <a:spLocks noGrp="1"/>
          </p:cNvSpPr>
          <p:nvPr>
            <p:ph type="ftr" sz="quarter" idx="11"/>
          </p:nvPr>
        </p:nvSpPr>
        <p:spPr>
          <a:xfrm>
            <a:off x="4038600" y="6356350"/>
            <a:ext cx="4114800" cy="365125"/>
          </a:xfrm>
        </p:spPr>
        <p:txBody>
          <a:bodyPr/>
          <a:lstStyle/>
          <a:p>
            <a:r>
              <a:rPr lang="en-US"/>
              <a:t>Presentation title</a:t>
            </a:r>
          </a:p>
        </p:txBody>
      </p:sp>
      <p:sp>
        <p:nvSpPr>
          <p:cNvPr id="8" name="Slide Number Placeholder 4">
            <a:extLst>
              <a:ext uri="{FF2B5EF4-FFF2-40B4-BE49-F238E27FC236}">
                <a16:creationId xmlns:a16="http://schemas.microsoft.com/office/drawing/2014/main" id="{F02A2A47-BED9-43DF-8914-AD1EB274F523}"/>
              </a:ext>
            </a:extLst>
          </p:cNvPr>
          <p:cNvSpPr>
            <a:spLocks noGrp="1"/>
          </p:cNvSpPr>
          <p:nvPr>
            <p:ph type="sldNum" sz="quarter" idx="12"/>
          </p:nvPr>
        </p:nvSpPr>
        <p:spPr>
          <a:xfrm>
            <a:off x="8610600" y="6356350"/>
            <a:ext cx="2743200" cy="365125"/>
          </a:xfrm>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16582079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am_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3994237" y="0"/>
            <a:ext cx="2179791" cy="3021178"/>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1" y="2191513"/>
            <a:ext cx="2745905" cy="1284426"/>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597140" y="3569480"/>
            <a:ext cx="2745905"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5609500" y="2499528"/>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5609498" y="2215017"/>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3" name="Picture Placeholder 4">
            <a:extLst>
              <a:ext uri="{FF2B5EF4-FFF2-40B4-BE49-F238E27FC236}">
                <a16:creationId xmlns:a16="http://schemas.microsoft.com/office/drawing/2014/main" id="{57C788BA-402C-DF49-9125-D0834E57B71F}"/>
              </a:ext>
            </a:extLst>
          </p:cNvPr>
          <p:cNvSpPr>
            <a:spLocks noGrp="1"/>
          </p:cNvSpPr>
          <p:nvPr>
            <p:ph type="pic" sz="quarter" idx="33"/>
          </p:nvPr>
        </p:nvSpPr>
        <p:spPr>
          <a:xfrm>
            <a:off x="8132517" y="0"/>
            <a:ext cx="2179791" cy="3021178"/>
          </a:xfrm>
          <a:prstGeom prst="rect">
            <a:avLst/>
          </a:prstGeom>
          <a:solidFill>
            <a:schemeClr val="bg1">
              <a:lumMod val="50000"/>
            </a:schemeClr>
          </a:solidFill>
        </p:spPr>
        <p:txBody>
          <a:bodyPr/>
          <a:lstStyle/>
          <a:p>
            <a:endParaRPr lang="en-US"/>
          </a:p>
        </p:txBody>
      </p:sp>
      <p:sp>
        <p:nvSpPr>
          <p:cNvPr id="27" name="Picture Placeholder 4">
            <a:extLst>
              <a:ext uri="{FF2B5EF4-FFF2-40B4-BE49-F238E27FC236}">
                <a16:creationId xmlns:a16="http://schemas.microsoft.com/office/drawing/2014/main" id="{693E367C-A9B6-0D4C-A8EE-FC6DEAD41EC5}"/>
              </a:ext>
            </a:extLst>
          </p:cNvPr>
          <p:cNvSpPr>
            <a:spLocks noGrp="1"/>
          </p:cNvSpPr>
          <p:nvPr>
            <p:ph type="pic" sz="quarter" idx="37"/>
          </p:nvPr>
        </p:nvSpPr>
        <p:spPr>
          <a:xfrm>
            <a:off x="3994237" y="3836822"/>
            <a:ext cx="2179791" cy="3021178"/>
          </a:xfrm>
          <a:prstGeom prst="rect">
            <a:avLst/>
          </a:prstGeom>
          <a:solidFill>
            <a:schemeClr val="bg1">
              <a:lumMod val="50000"/>
            </a:schemeClr>
          </a:solidFill>
        </p:spPr>
        <p:txBody>
          <a:bodyPr/>
          <a:lstStyle/>
          <a:p>
            <a:endParaRPr lang="en-US"/>
          </a:p>
        </p:txBody>
      </p:sp>
      <p:sp>
        <p:nvSpPr>
          <p:cNvPr id="31" name="Picture Placeholder 4">
            <a:extLst>
              <a:ext uri="{FF2B5EF4-FFF2-40B4-BE49-F238E27FC236}">
                <a16:creationId xmlns:a16="http://schemas.microsoft.com/office/drawing/2014/main" id="{D55A7EDB-C41A-7249-A258-C820BEEC67FD}"/>
              </a:ext>
            </a:extLst>
          </p:cNvPr>
          <p:cNvSpPr>
            <a:spLocks noGrp="1"/>
          </p:cNvSpPr>
          <p:nvPr>
            <p:ph type="pic" sz="quarter" idx="41"/>
          </p:nvPr>
        </p:nvSpPr>
        <p:spPr>
          <a:xfrm>
            <a:off x="8132517" y="3836822"/>
            <a:ext cx="2179791" cy="3021178"/>
          </a:xfrm>
          <a:prstGeom prst="rect">
            <a:avLst/>
          </a:prstGeom>
          <a:solidFill>
            <a:schemeClr val="bg1">
              <a:lumMod val="50000"/>
            </a:schemeClr>
          </a:solidFill>
        </p:spPr>
        <p:txBody>
          <a:bodyPr/>
          <a:lstStyle/>
          <a:p>
            <a:endParaRPr lang="en-US"/>
          </a:p>
        </p:txBody>
      </p:sp>
      <p:sp>
        <p:nvSpPr>
          <p:cNvPr id="38" name="Text Placeholder 5">
            <a:extLst>
              <a:ext uri="{FF2B5EF4-FFF2-40B4-BE49-F238E27FC236}">
                <a16:creationId xmlns:a16="http://schemas.microsoft.com/office/drawing/2014/main" id="{AFF2703A-A663-BC40-A001-82AE56A5CE80}"/>
              </a:ext>
            </a:extLst>
          </p:cNvPr>
          <p:cNvSpPr>
            <a:spLocks noGrp="1"/>
          </p:cNvSpPr>
          <p:nvPr>
            <p:ph type="body" sz="quarter" idx="45"/>
          </p:nvPr>
        </p:nvSpPr>
        <p:spPr>
          <a:xfrm>
            <a:off x="9747780" y="2499528"/>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39" name="Text Placeholder 5">
            <a:extLst>
              <a:ext uri="{FF2B5EF4-FFF2-40B4-BE49-F238E27FC236}">
                <a16:creationId xmlns:a16="http://schemas.microsoft.com/office/drawing/2014/main" id="{8DD7D00F-1151-4149-A0CB-91134C266BAA}"/>
              </a:ext>
            </a:extLst>
          </p:cNvPr>
          <p:cNvSpPr>
            <a:spLocks noGrp="1"/>
          </p:cNvSpPr>
          <p:nvPr>
            <p:ph type="body" sz="quarter" idx="46"/>
          </p:nvPr>
        </p:nvSpPr>
        <p:spPr>
          <a:xfrm>
            <a:off x="9747778" y="2215017"/>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41" name="Text Placeholder 5">
            <a:extLst>
              <a:ext uri="{FF2B5EF4-FFF2-40B4-BE49-F238E27FC236}">
                <a16:creationId xmlns:a16="http://schemas.microsoft.com/office/drawing/2014/main" id="{74FF90B2-B1DF-3441-92FA-BFD158D99767}"/>
              </a:ext>
            </a:extLst>
          </p:cNvPr>
          <p:cNvSpPr>
            <a:spLocks noGrp="1"/>
          </p:cNvSpPr>
          <p:nvPr>
            <p:ph type="body" sz="quarter" idx="48"/>
          </p:nvPr>
        </p:nvSpPr>
        <p:spPr>
          <a:xfrm>
            <a:off x="5609498" y="6353843"/>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42" name="Text Placeholder 5">
            <a:extLst>
              <a:ext uri="{FF2B5EF4-FFF2-40B4-BE49-F238E27FC236}">
                <a16:creationId xmlns:a16="http://schemas.microsoft.com/office/drawing/2014/main" id="{6C32DBF6-A21D-D547-846E-03E26DC3A450}"/>
              </a:ext>
            </a:extLst>
          </p:cNvPr>
          <p:cNvSpPr>
            <a:spLocks noGrp="1"/>
          </p:cNvSpPr>
          <p:nvPr>
            <p:ph type="body" sz="quarter" idx="49"/>
          </p:nvPr>
        </p:nvSpPr>
        <p:spPr>
          <a:xfrm>
            <a:off x="5609496" y="6069332"/>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45" name="Text Placeholder 5">
            <a:extLst>
              <a:ext uri="{FF2B5EF4-FFF2-40B4-BE49-F238E27FC236}">
                <a16:creationId xmlns:a16="http://schemas.microsoft.com/office/drawing/2014/main" id="{E1CA115B-7DE9-CC4C-83D2-EE11CD00CA99}"/>
              </a:ext>
            </a:extLst>
          </p:cNvPr>
          <p:cNvSpPr>
            <a:spLocks noGrp="1"/>
          </p:cNvSpPr>
          <p:nvPr>
            <p:ph type="body" sz="quarter" idx="51"/>
          </p:nvPr>
        </p:nvSpPr>
        <p:spPr>
          <a:xfrm>
            <a:off x="9747778" y="6353843"/>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46" name="Text Placeholder 5">
            <a:extLst>
              <a:ext uri="{FF2B5EF4-FFF2-40B4-BE49-F238E27FC236}">
                <a16:creationId xmlns:a16="http://schemas.microsoft.com/office/drawing/2014/main" id="{4E3874BD-7CED-BB40-9CE5-B68E15FEA8B6}"/>
              </a:ext>
            </a:extLst>
          </p:cNvPr>
          <p:cNvSpPr>
            <a:spLocks noGrp="1"/>
          </p:cNvSpPr>
          <p:nvPr>
            <p:ph type="body" sz="quarter" idx="52"/>
          </p:nvPr>
        </p:nvSpPr>
        <p:spPr>
          <a:xfrm>
            <a:off x="9747776" y="6069332"/>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3581826301"/>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am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3478161" y="737419"/>
            <a:ext cx="5235677" cy="635936"/>
          </a:xfrm>
          <a:prstGeom prst="rect">
            <a:avLst/>
          </a:prstGeom>
        </p:spPr>
        <p:txBody>
          <a:bodyPr/>
          <a:lstStyle>
            <a:lvl1pPr marL="0" indent="0" algn="ctr">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3478161" y="1468110"/>
            <a:ext cx="5235678" cy="810800"/>
          </a:xfrm>
          <a:prstGeom prst="rect">
            <a:avLst/>
          </a:prstGeom>
        </p:spPr>
        <p:txBody>
          <a:bodyPr/>
          <a:lstStyle>
            <a:lvl1pPr marL="0" indent="0" algn="ctr">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867556" y="5434457"/>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867554"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EF106ACC-C098-7A43-8A3B-FE7748A28618}"/>
              </a:ext>
            </a:extLst>
          </p:cNvPr>
          <p:cNvSpPr>
            <a:spLocks noGrp="1"/>
          </p:cNvSpPr>
          <p:nvPr>
            <p:ph type="pic" sz="quarter" idx="53"/>
          </p:nvPr>
        </p:nvSpPr>
        <p:spPr>
          <a:xfrm>
            <a:off x="1015479" y="2969711"/>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18" name="Picture Placeholder 2">
            <a:extLst>
              <a:ext uri="{FF2B5EF4-FFF2-40B4-BE49-F238E27FC236}">
                <a16:creationId xmlns:a16="http://schemas.microsoft.com/office/drawing/2014/main" id="{E3A777AD-41D2-5E49-9EF3-5CA5849340C1}"/>
              </a:ext>
            </a:extLst>
          </p:cNvPr>
          <p:cNvSpPr>
            <a:spLocks noGrp="1"/>
          </p:cNvSpPr>
          <p:nvPr>
            <p:ph type="pic" sz="quarter" idx="54"/>
          </p:nvPr>
        </p:nvSpPr>
        <p:spPr>
          <a:xfrm>
            <a:off x="3740847" y="2969711"/>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19" name="Text Placeholder 5">
            <a:extLst>
              <a:ext uri="{FF2B5EF4-FFF2-40B4-BE49-F238E27FC236}">
                <a16:creationId xmlns:a16="http://schemas.microsoft.com/office/drawing/2014/main" id="{8C3A9FE2-98B5-1E4B-87A1-E62C028B52E9}"/>
              </a:ext>
            </a:extLst>
          </p:cNvPr>
          <p:cNvSpPr>
            <a:spLocks noGrp="1"/>
          </p:cNvSpPr>
          <p:nvPr>
            <p:ph type="body" sz="quarter" idx="55"/>
          </p:nvPr>
        </p:nvSpPr>
        <p:spPr>
          <a:xfrm>
            <a:off x="3592924" y="5434457"/>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0" name="Text Placeholder 5">
            <a:extLst>
              <a:ext uri="{FF2B5EF4-FFF2-40B4-BE49-F238E27FC236}">
                <a16:creationId xmlns:a16="http://schemas.microsoft.com/office/drawing/2014/main" id="{699ABE28-FD53-D04A-A527-2378B3940D4F}"/>
              </a:ext>
            </a:extLst>
          </p:cNvPr>
          <p:cNvSpPr>
            <a:spLocks noGrp="1"/>
          </p:cNvSpPr>
          <p:nvPr>
            <p:ph type="body" sz="quarter" idx="56"/>
          </p:nvPr>
        </p:nvSpPr>
        <p:spPr>
          <a:xfrm>
            <a:off x="3592922"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4" name="Picture Placeholder 2">
            <a:extLst>
              <a:ext uri="{FF2B5EF4-FFF2-40B4-BE49-F238E27FC236}">
                <a16:creationId xmlns:a16="http://schemas.microsoft.com/office/drawing/2014/main" id="{58935015-44BB-2441-90DC-C2E732893491}"/>
              </a:ext>
            </a:extLst>
          </p:cNvPr>
          <p:cNvSpPr>
            <a:spLocks noGrp="1"/>
          </p:cNvSpPr>
          <p:nvPr>
            <p:ph type="pic" sz="quarter" idx="57"/>
          </p:nvPr>
        </p:nvSpPr>
        <p:spPr>
          <a:xfrm>
            <a:off x="6466215" y="2969711"/>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25" name="Text Placeholder 5">
            <a:extLst>
              <a:ext uri="{FF2B5EF4-FFF2-40B4-BE49-F238E27FC236}">
                <a16:creationId xmlns:a16="http://schemas.microsoft.com/office/drawing/2014/main" id="{84569264-AFA6-7449-8793-D1A090BFAD6D}"/>
              </a:ext>
            </a:extLst>
          </p:cNvPr>
          <p:cNvSpPr>
            <a:spLocks noGrp="1"/>
          </p:cNvSpPr>
          <p:nvPr>
            <p:ph type="body" sz="quarter" idx="58"/>
          </p:nvPr>
        </p:nvSpPr>
        <p:spPr>
          <a:xfrm>
            <a:off x="6318292" y="5434457"/>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44E39E46-F828-944F-A38B-92C4D65774CB}"/>
              </a:ext>
            </a:extLst>
          </p:cNvPr>
          <p:cNvSpPr>
            <a:spLocks noGrp="1"/>
          </p:cNvSpPr>
          <p:nvPr>
            <p:ph type="body" sz="quarter" idx="59"/>
          </p:nvPr>
        </p:nvSpPr>
        <p:spPr>
          <a:xfrm>
            <a:off x="6318290"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8" name="Picture Placeholder 2">
            <a:extLst>
              <a:ext uri="{FF2B5EF4-FFF2-40B4-BE49-F238E27FC236}">
                <a16:creationId xmlns:a16="http://schemas.microsoft.com/office/drawing/2014/main" id="{674EBE3D-F452-7C4C-A318-025BC2E77EA7}"/>
              </a:ext>
            </a:extLst>
          </p:cNvPr>
          <p:cNvSpPr>
            <a:spLocks noGrp="1"/>
          </p:cNvSpPr>
          <p:nvPr>
            <p:ph type="pic" sz="quarter" idx="60"/>
          </p:nvPr>
        </p:nvSpPr>
        <p:spPr>
          <a:xfrm>
            <a:off x="9191583" y="2969711"/>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29" name="Text Placeholder 5">
            <a:extLst>
              <a:ext uri="{FF2B5EF4-FFF2-40B4-BE49-F238E27FC236}">
                <a16:creationId xmlns:a16="http://schemas.microsoft.com/office/drawing/2014/main" id="{0E7FB966-B40D-0C4F-B918-B6916CDED36D}"/>
              </a:ext>
            </a:extLst>
          </p:cNvPr>
          <p:cNvSpPr>
            <a:spLocks noGrp="1"/>
          </p:cNvSpPr>
          <p:nvPr>
            <p:ph type="body" sz="quarter" idx="61"/>
          </p:nvPr>
        </p:nvSpPr>
        <p:spPr>
          <a:xfrm>
            <a:off x="9043660" y="5434457"/>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30" name="Text Placeholder 5">
            <a:extLst>
              <a:ext uri="{FF2B5EF4-FFF2-40B4-BE49-F238E27FC236}">
                <a16:creationId xmlns:a16="http://schemas.microsoft.com/office/drawing/2014/main" id="{760FF931-BB22-BE41-A167-990CDAC4C913}"/>
              </a:ext>
            </a:extLst>
          </p:cNvPr>
          <p:cNvSpPr>
            <a:spLocks noGrp="1"/>
          </p:cNvSpPr>
          <p:nvPr>
            <p:ph type="body" sz="quarter" idx="62"/>
          </p:nvPr>
        </p:nvSpPr>
        <p:spPr>
          <a:xfrm>
            <a:off x="9043658"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4021899065"/>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ur_Services_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0" y="990601"/>
            <a:ext cx="8276696" cy="1440872"/>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597140" y="4716067"/>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597138" y="4301201"/>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4" name="Text Placeholder 5">
            <a:extLst>
              <a:ext uri="{FF2B5EF4-FFF2-40B4-BE49-F238E27FC236}">
                <a16:creationId xmlns:a16="http://schemas.microsoft.com/office/drawing/2014/main" id="{08A9B1E5-332A-E94E-9466-3EBBF6801BEC}"/>
              </a:ext>
            </a:extLst>
          </p:cNvPr>
          <p:cNvSpPr>
            <a:spLocks noGrp="1"/>
          </p:cNvSpPr>
          <p:nvPr>
            <p:ph type="body" sz="quarter" idx="24"/>
          </p:nvPr>
        </p:nvSpPr>
        <p:spPr>
          <a:xfrm>
            <a:off x="4411182" y="4716067"/>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5" name="Text Placeholder 5">
            <a:extLst>
              <a:ext uri="{FF2B5EF4-FFF2-40B4-BE49-F238E27FC236}">
                <a16:creationId xmlns:a16="http://schemas.microsoft.com/office/drawing/2014/main" id="{98B32AD2-E380-1341-85C7-BD6861ADC272}"/>
              </a:ext>
            </a:extLst>
          </p:cNvPr>
          <p:cNvSpPr>
            <a:spLocks noGrp="1"/>
          </p:cNvSpPr>
          <p:nvPr>
            <p:ph type="body" sz="quarter" idx="25"/>
          </p:nvPr>
        </p:nvSpPr>
        <p:spPr>
          <a:xfrm>
            <a:off x="4411180" y="4301201"/>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1BE5C736-9308-9E4F-92E8-27A4B2B4445F}"/>
              </a:ext>
            </a:extLst>
          </p:cNvPr>
          <p:cNvSpPr>
            <a:spLocks noGrp="1"/>
          </p:cNvSpPr>
          <p:nvPr>
            <p:ph type="body" sz="quarter" idx="26"/>
          </p:nvPr>
        </p:nvSpPr>
        <p:spPr>
          <a:xfrm>
            <a:off x="8225225" y="4716067"/>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7" name="Text Placeholder 5">
            <a:extLst>
              <a:ext uri="{FF2B5EF4-FFF2-40B4-BE49-F238E27FC236}">
                <a16:creationId xmlns:a16="http://schemas.microsoft.com/office/drawing/2014/main" id="{BF05E07D-47E7-C248-A0B6-1151EF6B9920}"/>
              </a:ext>
            </a:extLst>
          </p:cNvPr>
          <p:cNvSpPr>
            <a:spLocks noGrp="1"/>
          </p:cNvSpPr>
          <p:nvPr>
            <p:ph type="body" sz="quarter" idx="27"/>
          </p:nvPr>
        </p:nvSpPr>
        <p:spPr>
          <a:xfrm>
            <a:off x="8225223" y="4301201"/>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1515919223"/>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ur_Services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599162" y="701061"/>
            <a:ext cx="8993669" cy="1440872"/>
          </a:xfrm>
          <a:prstGeom prst="rect">
            <a:avLst/>
          </a:prstGeom>
        </p:spPr>
        <p:txBody>
          <a:bodyPr/>
          <a:lstStyle>
            <a:lvl1pPr marL="0" indent="0" algn="ctr">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732222" y="4937739"/>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732220" y="4554046"/>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4" name="Text Placeholder 5">
            <a:extLst>
              <a:ext uri="{FF2B5EF4-FFF2-40B4-BE49-F238E27FC236}">
                <a16:creationId xmlns:a16="http://schemas.microsoft.com/office/drawing/2014/main" id="{08A9B1E5-332A-E94E-9466-3EBBF6801BEC}"/>
              </a:ext>
            </a:extLst>
          </p:cNvPr>
          <p:cNvSpPr>
            <a:spLocks noGrp="1"/>
          </p:cNvSpPr>
          <p:nvPr>
            <p:ph type="body" sz="quarter" idx="24"/>
          </p:nvPr>
        </p:nvSpPr>
        <p:spPr>
          <a:xfrm>
            <a:off x="4411182" y="4937739"/>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5" name="Text Placeholder 5">
            <a:extLst>
              <a:ext uri="{FF2B5EF4-FFF2-40B4-BE49-F238E27FC236}">
                <a16:creationId xmlns:a16="http://schemas.microsoft.com/office/drawing/2014/main" id="{98B32AD2-E380-1341-85C7-BD6861ADC272}"/>
              </a:ext>
            </a:extLst>
          </p:cNvPr>
          <p:cNvSpPr>
            <a:spLocks noGrp="1"/>
          </p:cNvSpPr>
          <p:nvPr>
            <p:ph type="body" sz="quarter" idx="25"/>
          </p:nvPr>
        </p:nvSpPr>
        <p:spPr>
          <a:xfrm>
            <a:off x="4411180" y="4554046"/>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1BE5C736-9308-9E4F-92E8-27A4B2B4445F}"/>
              </a:ext>
            </a:extLst>
          </p:cNvPr>
          <p:cNvSpPr>
            <a:spLocks noGrp="1"/>
          </p:cNvSpPr>
          <p:nvPr>
            <p:ph type="body" sz="quarter" idx="26"/>
          </p:nvPr>
        </p:nvSpPr>
        <p:spPr>
          <a:xfrm>
            <a:off x="8090140" y="4937739"/>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7" name="Text Placeholder 5">
            <a:extLst>
              <a:ext uri="{FF2B5EF4-FFF2-40B4-BE49-F238E27FC236}">
                <a16:creationId xmlns:a16="http://schemas.microsoft.com/office/drawing/2014/main" id="{BF05E07D-47E7-C248-A0B6-1151EF6B9920}"/>
              </a:ext>
            </a:extLst>
          </p:cNvPr>
          <p:cNvSpPr>
            <a:spLocks noGrp="1"/>
          </p:cNvSpPr>
          <p:nvPr>
            <p:ph type="body" sz="quarter" idx="27"/>
          </p:nvPr>
        </p:nvSpPr>
        <p:spPr>
          <a:xfrm>
            <a:off x="8090138" y="4554046"/>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AF5D3639-BD83-7E4B-BB08-98E6FB67686C}"/>
              </a:ext>
            </a:extLst>
          </p:cNvPr>
          <p:cNvSpPr>
            <a:spLocks noGrp="1"/>
          </p:cNvSpPr>
          <p:nvPr>
            <p:ph type="pic" sz="quarter" idx="28"/>
          </p:nvPr>
        </p:nvSpPr>
        <p:spPr>
          <a:xfrm>
            <a:off x="731838" y="2941530"/>
            <a:ext cx="3370262" cy="1440872"/>
          </a:xfrm>
          <a:prstGeom prst="rect">
            <a:avLst/>
          </a:prstGeom>
          <a:solidFill>
            <a:schemeClr val="bg1">
              <a:lumMod val="85000"/>
            </a:schemeClr>
          </a:solidFill>
        </p:spPr>
        <p:txBody>
          <a:bodyPr/>
          <a:lstStyle/>
          <a:p>
            <a:endParaRPr lang="en-US"/>
          </a:p>
        </p:txBody>
      </p:sp>
      <p:sp>
        <p:nvSpPr>
          <p:cNvPr id="11" name="Picture Placeholder 2">
            <a:extLst>
              <a:ext uri="{FF2B5EF4-FFF2-40B4-BE49-F238E27FC236}">
                <a16:creationId xmlns:a16="http://schemas.microsoft.com/office/drawing/2014/main" id="{F638FB68-FA7F-5846-9887-CF6054F297A8}"/>
              </a:ext>
            </a:extLst>
          </p:cNvPr>
          <p:cNvSpPr>
            <a:spLocks noGrp="1"/>
          </p:cNvSpPr>
          <p:nvPr>
            <p:ph type="pic" sz="quarter" idx="29"/>
          </p:nvPr>
        </p:nvSpPr>
        <p:spPr>
          <a:xfrm>
            <a:off x="4410553" y="2941530"/>
            <a:ext cx="3370262" cy="1440872"/>
          </a:xfrm>
          <a:prstGeom prst="rect">
            <a:avLst/>
          </a:prstGeom>
          <a:solidFill>
            <a:schemeClr val="bg1">
              <a:lumMod val="85000"/>
            </a:schemeClr>
          </a:solidFill>
        </p:spPr>
        <p:txBody>
          <a:bodyPr/>
          <a:lstStyle/>
          <a:p>
            <a:endParaRPr lang="en-US"/>
          </a:p>
        </p:txBody>
      </p:sp>
      <p:sp>
        <p:nvSpPr>
          <p:cNvPr id="12" name="Picture Placeholder 2">
            <a:extLst>
              <a:ext uri="{FF2B5EF4-FFF2-40B4-BE49-F238E27FC236}">
                <a16:creationId xmlns:a16="http://schemas.microsoft.com/office/drawing/2014/main" id="{94B02BA9-8BC7-8942-8301-105E4EC92164}"/>
              </a:ext>
            </a:extLst>
          </p:cNvPr>
          <p:cNvSpPr>
            <a:spLocks noGrp="1"/>
          </p:cNvSpPr>
          <p:nvPr>
            <p:ph type="pic" sz="quarter" idx="30"/>
          </p:nvPr>
        </p:nvSpPr>
        <p:spPr>
          <a:xfrm>
            <a:off x="8089824" y="2941530"/>
            <a:ext cx="3370262" cy="1440872"/>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1451048419"/>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ur_Services_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7339580" y="1221294"/>
            <a:ext cx="3934667" cy="5028778"/>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907703" y="1588523"/>
            <a:ext cx="5352420" cy="715154"/>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907701" y="1221294"/>
            <a:ext cx="5352420"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3" name="Text Placeholder 5">
            <a:extLst>
              <a:ext uri="{FF2B5EF4-FFF2-40B4-BE49-F238E27FC236}">
                <a16:creationId xmlns:a16="http://schemas.microsoft.com/office/drawing/2014/main" id="{6146A4C0-019D-0745-A5DA-ACBA3EFCEFDD}"/>
              </a:ext>
            </a:extLst>
          </p:cNvPr>
          <p:cNvSpPr>
            <a:spLocks noGrp="1"/>
          </p:cNvSpPr>
          <p:nvPr>
            <p:ph type="body" sz="quarter" idx="28"/>
          </p:nvPr>
        </p:nvSpPr>
        <p:spPr>
          <a:xfrm>
            <a:off x="907703" y="3545344"/>
            <a:ext cx="5352420" cy="715154"/>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4" name="Text Placeholder 5">
            <a:extLst>
              <a:ext uri="{FF2B5EF4-FFF2-40B4-BE49-F238E27FC236}">
                <a16:creationId xmlns:a16="http://schemas.microsoft.com/office/drawing/2014/main" id="{787A810C-BA80-7844-BC8F-85770F2297BC}"/>
              </a:ext>
            </a:extLst>
          </p:cNvPr>
          <p:cNvSpPr>
            <a:spLocks noGrp="1"/>
          </p:cNvSpPr>
          <p:nvPr>
            <p:ph type="body" sz="quarter" idx="29"/>
          </p:nvPr>
        </p:nvSpPr>
        <p:spPr>
          <a:xfrm>
            <a:off x="907701" y="3170673"/>
            <a:ext cx="5352420"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6" name="Text Placeholder 5">
            <a:extLst>
              <a:ext uri="{FF2B5EF4-FFF2-40B4-BE49-F238E27FC236}">
                <a16:creationId xmlns:a16="http://schemas.microsoft.com/office/drawing/2014/main" id="{347961F7-1F96-D649-B1E5-99B051035F07}"/>
              </a:ext>
            </a:extLst>
          </p:cNvPr>
          <p:cNvSpPr>
            <a:spLocks noGrp="1"/>
          </p:cNvSpPr>
          <p:nvPr>
            <p:ph type="body" sz="quarter" idx="30"/>
          </p:nvPr>
        </p:nvSpPr>
        <p:spPr>
          <a:xfrm>
            <a:off x="907703" y="5502165"/>
            <a:ext cx="5352420" cy="715154"/>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7" name="Text Placeholder 5">
            <a:extLst>
              <a:ext uri="{FF2B5EF4-FFF2-40B4-BE49-F238E27FC236}">
                <a16:creationId xmlns:a16="http://schemas.microsoft.com/office/drawing/2014/main" id="{416ECAD8-CA6C-B340-910E-12F5C146466A}"/>
              </a:ext>
            </a:extLst>
          </p:cNvPr>
          <p:cNvSpPr>
            <a:spLocks noGrp="1"/>
          </p:cNvSpPr>
          <p:nvPr>
            <p:ph type="body" sz="quarter" idx="31"/>
          </p:nvPr>
        </p:nvSpPr>
        <p:spPr>
          <a:xfrm>
            <a:off x="907701" y="5120052"/>
            <a:ext cx="5352420"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229052983"/>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Opening_01">
    <p:spTree>
      <p:nvGrpSpPr>
        <p:cNvPr id="1" name=""/>
        <p:cNvGrpSpPr/>
        <p:nvPr/>
      </p:nvGrpSpPr>
      <p:grpSpPr>
        <a:xfrm>
          <a:off x="0" y="0"/>
          <a:ext cx="0" cy="0"/>
          <a:chOff x="0" y="0"/>
          <a:chExt cx="0" cy="0"/>
        </a:xfrm>
      </p:grpSpPr>
      <p:sp>
        <p:nvSpPr>
          <p:cNvPr id="8" name="Picture Placeholder 7" hidden="1">
            <a:extLst>
              <a:ext uri="{FF2B5EF4-FFF2-40B4-BE49-F238E27FC236}">
                <a16:creationId xmlns:a16="http://schemas.microsoft.com/office/drawing/2014/main" id="{42E84673-6C7C-8141-ACF3-D2BAEDE20C58}"/>
              </a:ext>
            </a:extLst>
          </p:cNvPr>
          <p:cNvSpPr>
            <a:spLocks noGrp="1"/>
          </p:cNvSpPr>
          <p:nvPr>
            <p:ph type="pic" sz="quarter" idx="10"/>
          </p:nvPr>
        </p:nvSpPr>
        <p:spPr>
          <a:xfrm>
            <a:off x="0" y="0"/>
            <a:ext cx="12192000" cy="6858000"/>
          </a:xfrm>
          <a:prstGeom prst="rect">
            <a:avLst/>
          </a:prstGeom>
          <a:solidFill>
            <a:srgbClr val="6C0008">
              <a:alpha val="69804"/>
            </a:srgbClr>
          </a:solidFill>
        </p:spPr>
        <p:txBody>
          <a:bodyPr/>
          <a:lstStyle/>
          <a:p>
            <a:endParaRPr lang="en-US" dirty="0"/>
          </a:p>
        </p:txBody>
      </p:sp>
      <p:sp>
        <p:nvSpPr>
          <p:cNvPr id="5" name="Picture Placeholder 4" hidden="1">
            <a:extLst>
              <a:ext uri="{FF2B5EF4-FFF2-40B4-BE49-F238E27FC236}">
                <a16:creationId xmlns:a16="http://schemas.microsoft.com/office/drawing/2014/main" id="{0E2BA19A-717B-1C42-B04F-4AD584B5B92B}"/>
              </a:ext>
            </a:extLst>
          </p:cNvPr>
          <p:cNvSpPr>
            <a:spLocks noGrp="1"/>
          </p:cNvSpPr>
          <p:nvPr>
            <p:ph type="pic" sz="quarter" idx="11"/>
          </p:nvPr>
        </p:nvSpPr>
        <p:spPr>
          <a:xfrm>
            <a:off x="3748677" y="2028115"/>
            <a:ext cx="4694646" cy="1586955"/>
          </a:xfrm>
          <a:prstGeom prst="rect">
            <a:avLst/>
          </a:prstGeom>
          <a:blipFill dpi="0" rotWithShape="1">
            <a:blip r:embed="rId2">
              <a:extLst>
                <a:ext uri="{28A0092B-C50C-407E-A947-70E740481C1C}">
                  <a14:useLocalDpi xmlns:a14="http://schemas.microsoft.com/office/drawing/2010/main" val="0"/>
                </a:ext>
              </a:extLst>
            </a:blip>
            <a:srcRect/>
            <a:stretch>
              <a:fillRect t="20289" b="20289"/>
            </a:stretch>
          </a:blipFill>
        </p:spPr>
        <p:txBody>
          <a:bodyPr/>
          <a:lstStyle/>
          <a:p>
            <a:endParaRPr lang="en-US" dirty="0"/>
          </a:p>
        </p:txBody>
      </p:sp>
      <p:sp>
        <p:nvSpPr>
          <p:cNvPr id="3" name="Subtitle 2" hidden="1"/>
          <p:cNvSpPr>
            <a:spLocks noGrp="1"/>
          </p:cNvSpPr>
          <p:nvPr>
            <p:ph type="subTitle" idx="1"/>
          </p:nvPr>
        </p:nvSpPr>
        <p:spPr>
          <a:xfrm>
            <a:off x="1524000" y="4002825"/>
            <a:ext cx="9144000" cy="478896"/>
          </a:xfrm>
          <a:prstGeom prst="rect">
            <a:avLst/>
          </a:prstGeom>
        </p:spPr>
        <p:txBody>
          <a:bodyPr/>
          <a:lstStyle>
            <a:lvl1pPr marL="0" indent="0" algn="ctr">
              <a:buNone/>
              <a:defRPr sz="2000" b="0" i="0">
                <a:solidFill>
                  <a:schemeClr val="bg1">
                    <a:lumMod val="85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17768001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Layout-9">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5169408" y="0"/>
            <a:ext cx="7022593" cy="6858000"/>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34932849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Opening_0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2E84673-6C7C-8141-ACF3-D2BAEDE20C58}"/>
              </a:ext>
            </a:extLst>
          </p:cNvPr>
          <p:cNvSpPr>
            <a:spLocks noGrp="1"/>
          </p:cNvSpPr>
          <p:nvPr>
            <p:ph type="pic" sz="quarter" idx="10"/>
          </p:nvPr>
        </p:nvSpPr>
        <p:spPr>
          <a:xfrm>
            <a:off x="0" y="0"/>
            <a:ext cx="6096000" cy="6858000"/>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7431303" y="3992433"/>
            <a:ext cx="3335337" cy="797775"/>
          </a:xfrm>
          <a:prstGeom prst="rect">
            <a:avLst/>
          </a:prstGeom>
        </p:spPr>
        <p:txBody>
          <a:bodyPr/>
          <a:lstStyle>
            <a:lvl1pPr marL="0" indent="0" algn="ctr">
              <a:lnSpc>
                <a:spcPct val="100000"/>
              </a:lnSpc>
              <a:buNone/>
              <a:defRPr sz="20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5" name="Picture Placeholder 4">
            <a:extLst>
              <a:ext uri="{FF2B5EF4-FFF2-40B4-BE49-F238E27FC236}">
                <a16:creationId xmlns:a16="http://schemas.microsoft.com/office/drawing/2014/main" id="{0E2BA19A-717B-1C42-B04F-4AD584B5B92B}"/>
              </a:ext>
            </a:extLst>
          </p:cNvPr>
          <p:cNvSpPr>
            <a:spLocks noGrp="1"/>
          </p:cNvSpPr>
          <p:nvPr>
            <p:ph type="pic" sz="quarter" idx="11" hasCustomPrompt="1"/>
          </p:nvPr>
        </p:nvSpPr>
        <p:spPr>
          <a:xfrm>
            <a:off x="7431304" y="2104528"/>
            <a:ext cx="3335337" cy="1654119"/>
          </a:xfrm>
          <a:prstGeom prst="rect">
            <a:avLst/>
          </a:prstGeom>
          <a:noFill/>
        </p:spPr>
        <p:txBody>
          <a:bodyPr/>
          <a:lstStyle/>
          <a:p>
            <a:r>
              <a:rPr lang="en-US" dirty="0"/>
              <a:t>Your logo here</a:t>
            </a:r>
          </a:p>
        </p:txBody>
      </p:sp>
    </p:spTree>
    <p:extLst>
      <p:ext uri="{BB962C8B-B14F-4D97-AF65-F5344CB8AC3E}">
        <p14:creationId xmlns:p14="http://schemas.microsoft.com/office/powerpoint/2010/main" val="17009834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Opening_03">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2E84673-6C7C-8141-ACF3-D2BAEDE20C58}"/>
              </a:ext>
            </a:extLst>
          </p:cNvPr>
          <p:cNvSpPr>
            <a:spLocks noGrp="1"/>
          </p:cNvSpPr>
          <p:nvPr>
            <p:ph type="pic" sz="quarter" idx="10"/>
          </p:nvPr>
        </p:nvSpPr>
        <p:spPr>
          <a:xfrm>
            <a:off x="0" y="0"/>
            <a:ext cx="12192000" cy="4236720"/>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5783536" y="5413244"/>
            <a:ext cx="4986064" cy="382429"/>
          </a:xfrm>
          <a:prstGeom prst="rect">
            <a:avLst/>
          </a:prstGeom>
        </p:spPr>
        <p:txBody>
          <a:bodyPr/>
          <a:lstStyle>
            <a:lvl1pPr marL="0" indent="0" algn="l">
              <a:lnSpc>
                <a:spcPct val="100000"/>
              </a:lnSpc>
              <a:buNone/>
              <a:defRPr sz="20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5" name="Picture Placeholder 4">
            <a:extLst>
              <a:ext uri="{FF2B5EF4-FFF2-40B4-BE49-F238E27FC236}">
                <a16:creationId xmlns:a16="http://schemas.microsoft.com/office/drawing/2014/main" id="{0E2BA19A-717B-1C42-B04F-4AD584B5B92B}"/>
              </a:ext>
            </a:extLst>
          </p:cNvPr>
          <p:cNvSpPr>
            <a:spLocks noGrp="1"/>
          </p:cNvSpPr>
          <p:nvPr>
            <p:ph type="pic" sz="quarter" idx="11" hasCustomPrompt="1"/>
          </p:nvPr>
        </p:nvSpPr>
        <p:spPr>
          <a:xfrm>
            <a:off x="852011" y="4777400"/>
            <a:ext cx="3335337" cy="1654119"/>
          </a:xfrm>
          <a:prstGeom prst="rect">
            <a:avLst/>
          </a:prstGeom>
          <a:noFill/>
        </p:spPr>
        <p:txBody>
          <a:bodyPr/>
          <a:lstStyle/>
          <a:p>
            <a:r>
              <a:rPr lang="en-US"/>
              <a:t>Your logo here</a:t>
            </a:r>
          </a:p>
        </p:txBody>
      </p:sp>
    </p:spTree>
    <p:extLst>
      <p:ext uri="{BB962C8B-B14F-4D97-AF65-F5344CB8AC3E}">
        <p14:creationId xmlns:p14="http://schemas.microsoft.com/office/powerpoint/2010/main" val="42111184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eam_1">
    <p:spTree>
      <p:nvGrpSpPr>
        <p:cNvPr id="1" name=""/>
        <p:cNvGrpSpPr/>
        <p:nvPr/>
      </p:nvGrpSpPr>
      <p:grpSpPr>
        <a:xfrm>
          <a:off x="0" y="0"/>
          <a:ext cx="0" cy="0"/>
          <a:chOff x="0" y="0"/>
          <a:chExt cx="0" cy="0"/>
        </a:xfrm>
      </p:grpSpPr>
      <p:sp>
        <p:nvSpPr>
          <p:cNvPr id="27" name="Picture Placeholder 4">
            <a:extLst>
              <a:ext uri="{FF2B5EF4-FFF2-40B4-BE49-F238E27FC236}">
                <a16:creationId xmlns:a16="http://schemas.microsoft.com/office/drawing/2014/main" id="{693E367C-A9B6-0D4C-A8EE-FC6DEAD41EC5}"/>
              </a:ext>
            </a:extLst>
          </p:cNvPr>
          <p:cNvSpPr>
            <a:spLocks noGrp="1"/>
          </p:cNvSpPr>
          <p:nvPr>
            <p:ph type="pic" sz="quarter" idx="37"/>
          </p:nvPr>
        </p:nvSpPr>
        <p:spPr>
          <a:xfrm>
            <a:off x="4380644" y="1727881"/>
            <a:ext cx="2485203" cy="3444477"/>
          </a:xfrm>
          <a:prstGeom prst="rect">
            <a:avLst/>
          </a:prstGeom>
          <a:solidFill>
            <a:schemeClr val="bg1">
              <a:lumMod val="50000"/>
            </a:schemeClr>
          </a:solidFill>
        </p:spPr>
        <p:txBody>
          <a:bodyPr/>
          <a:lstStyle/>
          <a:p>
            <a:endParaRPr lang="en-US" dirty="0"/>
          </a:p>
        </p:txBody>
      </p:sp>
      <p:sp>
        <p:nvSpPr>
          <p:cNvPr id="7" name="Rectangle 6">
            <a:extLst>
              <a:ext uri="{FF2B5EF4-FFF2-40B4-BE49-F238E27FC236}">
                <a16:creationId xmlns:a16="http://schemas.microsoft.com/office/drawing/2014/main" id="{C6B38872-77FE-410B-9DC0-A9681AAD520B}"/>
              </a:ext>
            </a:extLst>
          </p:cNvPr>
          <p:cNvSpPr/>
          <p:nvPr userDrawn="1"/>
        </p:nvSpPr>
        <p:spPr>
          <a:xfrm>
            <a:off x="6864306" y="1727881"/>
            <a:ext cx="98062" cy="2734337"/>
          </a:xfrm>
          <a:prstGeom prst="rect">
            <a:avLst/>
          </a:prstGeom>
          <a:solidFill>
            <a:srgbClr val="8C2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roy Bold" panose="00000800000000000000" pitchFamily="50" charset="0"/>
            </a:endParaRP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1" y="1727881"/>
            <a:ext cx="2745905" cy="1284426"/>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597140" y="3105848"/>
            <a:ext cx="2745905"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3" name="Rectangle 2">
            <a:extLst>
              <a:ext uri="{FF2B5EF4-FFF2-40B4-BE49-F238E27FC236}">
                <a16:creationId xmlns:a16="http://schemas.microsoft.com/office/drawing/2014/main" id="{4566A710-BE9B-4106-A50C-C531D8511C5C}"/>
              </a:ext>
            </a:extLst>
          </p:cNvPr>
          <p:cNvSpPr/>
          <p:nvPr userDrawn="1"/>
        </p:nvSpPr>
        <p:spPr>
          <a:xfrm>
            <a:off x="5857137" y="4461705"/>
            <a:ext cx="1972836" cy="945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roy Bold" panose="00000800000000000000" pitchFamily="50" charset="0"/>
            </a:endParaRPr>
          </a:p>
        </p:txBody>
      </p:sp>
      <p:sp>
        <p:nvSpPr>
          <p:cNvPr id="41" name="Text Placeholder 5">
            <a:extLst>
              <a:ext uri="{FF2B5EF4-FFF2-40B4-BE49-F238E27FC236}">
                <a16:creationId xmlns:a16="http://schemas.microsoft.com/office/drawing/2014/main" id="{74FF90B2-B1DF-3441-92FA-BFD158D99767}"/>
              </a:ext>
            </a:extLst>
          </p:cNvPr>
          <p:cNvSpPr>
            <a:spLocks noGrp="1"/>
          </p:cNvSpPr>
          <p:nvPr>
            <p:ph type="body" sz="quarter" idx="48"/>
          </p:nvPr>
        </p:nvSpPr>
        <p:spPr>
          <a:xfrm>
            <a:off x="6089528" y="4905561"/>
            <a:ext cx="1756572" cy="246903"/>
          </a:xfrm>
          <a:prstGeom prst="rect">
            <a:avLst/>
          </a:prstGeom>
        </p:spPr>
        <p:txBody>
          <a:bodyPr/>
          <a:lstStyle>
            <a:lvl1pPr marL="0" indent="0">
              <a:lnSpc>
                <a:spcPct val="100000"/>
              </a:lnSpc>
              <a:buNone/>
              <a:defRPr sz="1200" b="0" i="0">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42" name="Text Placeholder 5">
            <a:extLst>
              <a:ext uri="{FF2B5EF4-FFF2-40B4-BE49-F238E27FC236}">
                <a16:creationId xmlns:a16="http://schemas.microsoft.com/office/drawing/2014/main" id="{6C32DBF6-A21D-D547-846E-03E26DC3A450}"/>
              </a:ext>
            </a:extLst>
          </p:cNvPr>
          <p:cNvSpPr>
            <a:spLocks noGrp="1"/>
          </p:cNvSpPr>
          <p:nvPr>
            <p:ph type="body" sz="quarter" idx="49"/>
          </p:nvPr>
        </p:nvSpPr>
        <p:spPr>
          <a:xfrm>
            <a:off x="6089525" y="4611062"/>
            <a:ext cx="1756573" cy="29074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4" name="Picture Placeholder 4">
            <a:extLst>
              <a:ext uri="{FF2B5EF4-FFF2-40B4-BE49-F238E27FC236}">
                <a16:creationId xmlns:a16="http://schemas.microsoft.com/office/drawing/2014/main" id="{8AE364F0-3E0E-4190-9F56-3E3690A7CA0C}"/>
              </a:ext>
            </a:extLst>
          </p:cNvPr>
          <p:cNvSpPr>
            <a:spLocks noGrp="1"/>
          </p:cNvSpPr>
          <p:nvPr>
            <p:ph type="pic" sz="quarter" idx="50"/>
          </p:nvPr>
        </p:nvSpPr>
        <p:spPr>
          <a:xfrm>
            <a:off x="8129403" y="1727881"/>
            <a:ext cx="2485203" cy="3444477"/>
          </a:xfrm>
          <a:prstGeom prst="rect">
            <a:avLst/>
          </a:prstGeom>
          <a:solidFill>
            <a:schemeClr val="bg1">
              <a:lumMod val="50000"/>
            </a:schemeClr>
          </a:solidFill>
        </p:spPr>
        <p:txBody>
          <a:bodyPr/>
          <a:lstStyle/>
          <a:p>
            <a:endParaRPr lang="en-US" dirty="0"/>
          </a:p>
        </p:txBody>
      </p:sp>
      <p:sp>
        <p:nvSpPr>
          <p:cNvPr id="15" name="Rectangle 14">
            <a:extLst>
              <a:ext uri="{FF2B5EF4-FFF2-40B4-BE49-F238E27FC236}">
                <a16:creationId xmlns:a16="http://schemas.microsoft.com/office/drawing/2014/main" id="{D748CA9B-9392-47A0-B187-8A7E09542226}"/>
              </a:ext>
            </a:extLst>
          </p:cNvPr>
          <p:cNvSpPr/>
          <p:nvPr userDrawn="1"/>
        </p:nvSpPr>
        <p:spPr>
          <a:xfrm>
            <a:off x="10611735" y="1727881"/>
            <a:ext cx="98062" cy="2734337"/>
          </a:xfrm>
          <a:prstGeom prst="rect">
            <a:avLst/>
          </a:prstGeom>
          <a:solidFill>
            <a:srgbClr val="8C2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roy Bold" panose="00000800000000000000" pitchFamily="50" charset="0"/>
            </a:endParaRPr>
          </a:p>
        </p:txBody>
      </p:sp>
      <p:sp>
        <p:nvSpPr>
          <p:cNvPr id="19" name="Rectangle 18">
            <a:extLst>
              <a:ext uri="{FF2B5EF4-FFF2-40B4-BE49-F238E27FC236}">
                <a16:creationId xmlns:a16="http://schemas.microsoft.com/office/drawing/2014/main" id="{C4F7D89A-372D-4BF3-9BA1-376748F00CA9}"/>
              </a:ext>
            </a:extLst>
          </p:cNvPr>
          <p:cNvSpPr/>
          <p:nvPr userDrawn="1"/>
        </p:nvSpPr>
        <p:spPr>
          <a:xfrm>
            <a:off x="9605896" y="4461720"/>
            <a:ext cx="1972836" cy="945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roy Bold" panose="00000800000000000000" pitchFamily="50" charset="0"/>
            </a:endParaRPr>
          </a:p>
        </p:txBody>
      </p:sp>
      <p:sp>
        <p:nvSpPr>
          <p:cNvPr id="20" name="Text Placeholder 5">
            <a:extLst>
              <a:ext uri="{FF2B5EF4-FFF2-40B4-BE49-F238E27FC236}">
                <a16:creationId xmlns:a16="http://schemas.microsoft.com/office/drawing/2014/main" id="{8F67A582-7946-46A0-859D-A1FA9781E586}"/>
              </a:ext>
            </a:extLst>
          </p:cNvPr>
          <p:cNvSpPr>
            <a:spLocks noGrp="1"/>
          </p:cNvSpPr>
          <p:nvPr>
            <p:ph type="body" sz="quarter" idx="51"/>
          </p:nvPr>
        </p:nvSpPr>
        <p:spPr>
          <a:xfrm>
            <a:off x="9838287" y="4905576"/>
            <a:ext cx="1756572" cy="246903"/>
          </a:xfrm>
          <a:prstGeom prst="rect">
            <a:avLst/>
          </a:prstGeom>
        </p:spPr>
        <p:txBody>
          <a:bodyPr/>
          <a:lstStyle>
            <a:lvl1pPr marL="0" indent="0">
              <a:lnSpc>
                <a:spcPct val="100000"/>
              </a:lnSpc>
              <a:buNone/>
              <a:defRPr sz="1200" b="0" i="0">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1" name="Text Placeholder 5">
            <a:extLst>
              <a:ext uri="{FF2B5EF4-FFF2-40B4-BE49-F238E27FC236}">
                <a16:creationId xmlns:a16="http://schemas.microsoft.com/office/drawing/2014/main" id="{79964C4C-BE29-4B3F-B9B8-CB02B4E19CCC}"/>
              </a:ext>
            </a:extLst>
          </p:cNvPr>
          <p:cNvSpPr>
            <a:spLocks noGrp="1"/>
          </p:cNvSpPr>
          <p:nvPr>
            <p:ph type="body" sz="quarter" idx="52"/>
          </p:nvPr>
        </p:nvSpPr>
        <p:spPr>
          <a:xfrm>
            <a:off x="9838284" y="4611077"/>
            <a:ext cx="1756573" cy="29074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4149620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DFBA353-19B1-4A04-A7EE-345F93C189D4}"/>
              </a:ext>
            </a:extLst>
          </p:cNvPr>
          <p:cNvSpPr>
            <a:spLocks noGrp="1"/>
          </p:cNvSpPr>
          <p:nvPr>
            <p:ph type="pic" sz="quarter" idx="13"/>
          </p:nvPr>
        </p:nvSpPr>
        <p:spPr>
          <a:xfrm>
            <a:off x="6232491" y="946404"/>
            <a:ext cx="5486400" cy="4965192"/>
          </a:xfrm>
          <a:solidFill>
            <a:schemeClr val="accent1"/>
          </a:solidFill>
        </p:spPr>
        <p:txBody>
          <a:bodyPr/>
          <a:lstStyle/>
          <a:p>
            <a:endParaRPr lang="en-US"/>
          </a:p>
        </p:txBody>
      </p:sp>
      <p:sp>
        <p:nvSpPr>
          <p:cNvPr id="2" name="Title 1">
            <a:extLst>
              <a:ext uri="{FF2B5EF4-FFF2-40B4-BE49-F238E27FC236}">
                <a16:creationId xmlns:a16="http://schemas.microsoft.com/office/drawing/2014/main" id="{EDC4857A-B6DC-4F0A-AD6B-243F6C085554}"/>
              </a:ext>
            </a:extLst>
          </p:cNvPr>
          <p:cNvSpPr>
            <a:spLocks noGrp="1"/>
          </p:cNvSpPr>
          <p:nvPr>
            <p:ph type="title" hasCustomPrompt="1"/>
          </p:nvPr>
        </p:nvSpPr>
        <p:spPr>
          <a:xfrm>
            <a:off x="473109" y="2386584"/>
            <a:ext cx="4315968" cy="2084832"/>
          </a:xfrm>
        </p:spPr>
        <p:txBody>
          <a:bodyPr anchor="t">
            <a:normAutofit/>
          </a:bodyPr>
          <a:lstStyle>
            <a:lvl1pPr>
              <a:defRPr sz="3400" spc="0" baseline="0">
                <a:solidFill>
                  <a:schemeClr val="bg2">
                    <a:lumMod val="75000"/>
                  </a:schemeClr>
                </a:solidFill>
              </a:defRPr>
            </a:lvl1pPr>
          </a:lstStyle>
          <a:p>
            <a:r>
              <a:rPr lang="en-US"/>
              <a:t>Click to add title</a:t>
            </a:r>
          </a:p>
        </p:txBody>
      </p:sp>
      <p:sp>
        <p:nvSpPr>
          <p:cNvPr id="13" name="Text Placeholder 6">
            <a:extLst>
              <a:ext uri="{FF2B5EF4-FFF2-40B4-BE49-F238E27FC236}">
                <a16:creationId xmlns:a16="http://schemas.microsoft.com/office/drawing/2014/main" id="{D8717D35-8E1B-4C94-BA72-91D4DCA6576C}"/>
              </a:ext>
            </a:extLst>
          </p:cNvPr>
          <p:cNvSpPr>
            <a:spLocks noGrp="1"/>
          </p:cNvSpPr>
          <p:nvPr>
            <p:ph type="body" sz="quarter" idx="15" hasCustomPrompt="1"/>
          </p:nvPr>
        </p:nvSpPr>
        <p:spPr>
          <a:xfrm>
            <a:off x="457200" y="4471416"/>
            <a:ext cx="3584448" cy="637674"/>
          </a:xfrm>
        </p:spPr>
        <p:txBody>
          <a:bodyPr anchor="ctr" anchorCtr="0">
            <a:normAutofit/>
          </a:bodyPr>
          <a:lstStyle>
            <a:lvl1pPr marL="0" indent="0">
              <a:lnSpc>
                <a:spcPct val="100000"/>
              </a:lnSpc>
              <a:buFont typeface="Arial" panose="020B0604020202020204" pitchFamily="34" charset="0"/>
              <a:buNone/>
              <a:defRPr sz="1600" spc="100" baseline="0">
                <a:solidFill>
                  <a:schemeClr val="bg2">
                    <a:lumMod val="50000"/>
                  </a:schemeClr>
                </a:solidFill>
                <a:latin typeface="+mn-lt"/>
              </a:defRPr>
            </a:lvl1pPr>
            <a:lvl2pPr marL="457200" indent="0">
              <a:lnSpc>
                <a:spcPct val="100000"/>
              </a:lnSpc>
              <a:buFont typeface="Arial" panose="020B0604020202020204" pitchFamily="34" charset="0"/>
              <a:buNone/>
              <a:defRPr sz="2000">
                <a:latin typeface="+mj-lt"/>
              </a:defRPr>
            </a:lvl2pPr>
            <a:lvl3pPr marL="914400" indent="0">
              <a:lnSpc>
                <a:spcPct val="100000"/>
              </a:lnSpc>
              <a:buFont typeface="Arial" panose="020B0604020202020204" pitchFamily="34" charset="0"/>
              <a:buNone/>
              <a:defRPr sz="2000">
                <a:latin typeface="+mj-lt"/>
              </a:defRPr>
            </a:lvl3pPr>
            <a:lvl4pPr marL="1371600" indent="0">
              <a:lnSpc>
                <a:spcPct val="100000"/>
              </a:lnSpc>
              <a:buFont typeface="Arial" panose="020B0604020202020204" pitchFamily="34" charset="0"/>
              <a:buNone/>
              <a:defRPr sz="2000">
                <a:latin typeface="+mj-lt"/>
              </a:defRPr>
            </a:lvl4pPr>
            <a:lvl5pPr marL="1828800" indent="0">
              <a:lnSpc>
                <a:spcPct val="100000"/>
              </a:lnSpc>
              <a:buFont typeface="Arial" panose="020B0604020202020204" pitchFamily="34" charset="0"/>
              <a:buNone/>
              <a:defRPr sz="2000">
                <a:latin typeface="+mj-lt"/>
              </a:defRPr>
            </a:lvl5pPr>
          </a:lstStyle>
          <a:p>
            <a:pPr lvl="0"/>
            <a:r>
              <a:rPr lang="en-US"/>
              <a:t>CLICK TO EDIT MASTER TEXT STYLES</a:t>
            </a:r>
          </a:p>
        </p:txBody>
      </p:sp>
      <p:sp>
        <p:nvSpPr>
          <p:cNvPr id="11" name="Picture Placeholder 9">
            <a:extLst>
              <a:ext uri="{FF2B5EF4-FFF2-40B4-BE49-F238E27FC236}">
                <a16:creationId xmlns:a16="http://schemas.microsoft.com/office/drawing/2014/main" id="{F15B60AE-D6AB-472C-8342-2A3EB53493C8}"/>
              </a:ext>
            </a:extLst>
          </p:cNvPr>
          <p:cNvSpPr>
            <a:spLocks noGrp="1"/>
          </p:cNvSpPr>
          <p:nvPr>
            <p:ph type="pic" sz="quarter" idx="14"/>
          </p:nvPr>
        </p:nvSpPr>
        <p:spPr>
          <a:xfrm>
            <a:off x="5093208" y="1600200"/>
            <a:ext cx="2286000" cy="3657600"/>
          </a:xfrm>
          <a:solidFill>
            <a:schemeClr val="accent1"/>
          </a:solidFill>
        </p:spPr>
        <p:txBody>
          <a:bodyPr/>
          <a:lstStyle/>
          <a:p>
            <a:endParaRPr lang="en-US"/>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a:t>20XX</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a:p>
        </p:txBody>
      </p:sp>
      <p:sp>
        <p:nvSpPr>
          <p:cNvPr id="9" name="Freeform: Shape 8">
            <a:extLst>
              <a:ext uri="{FF2B5EF4-FFF2-40B4-BE49-F238E27FC236}">
                <a16:creationId xmlns:a16="http://schemas.microsoft.com/office/drawing/2014/main" id="{FBB5B262-532A-4EE4-98E7-0EB6A8C56003}"/>
              </a:ext>
              <a:ext uri="{C183D7F6-B498-43B3-948B-1728B52AA6E4}">
                <adec:decorative xmlns:adec="http://schemas.microsoft.com/office/drawing/2017/decorative" xmlns="" val="1"/>
              </a:ext>
            </a:extLst>
          </p:cNvPr>
          <p:cNvSpPr/>
          <p:nvPr userDrawn="1"/>
        </p:nvSpPr>
        <p:spPr>
          <a:xfrm rot="13547565" flipH="1">
            <a:off x="1727251" y="1145928"/>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3">
              <a:lumMod val="40000"/>
              <a:lumOff val="60000"/>
              <a:alpha val="82000"/>
            </a:schemeClr>
          </a:solidFill>
          <a:ln w="9525"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14769475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Team_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419EE63-8BC3-487D-9862-FE0161819CC5}"/>
              </a:ext>
            </a:extLst>
          </p:cNvPr>
          <p:cNvSpPr>
            <a:spLocks noGrp="1"/>
          </p:cNvSpPr>
          <p:nvPr>
            <p:ph type="pic" sz="quarter" idx="15"/>
          </p:nvPr>
        </p:nvSpPr>
        <p:spPr>
          <a:xfrm>
            <a:off x="6413425" y="685800"/>
            <a:ext cx="4033723" cy="5486400"/>
          </a:xfrm>
          <a:prstGeom prst="rect">
            <a:avLst/>
          </a:prstGeom>
        </p:spPr>
        <p:txBody>
          <a:bodyPr/>
          <a:lstStyle/>
          <a:p>
            <a:endParaRPr lang="en-US"/>
          </a:p>
        </p:txBody>
      </p:sp>
      <p:sp>
        <p:nvSpPr>
          <p:cNvPr id="22" name="Rectangle 21">
            <a:extLst>
              <a:ext uri="{FF2B5EF4-FFF2-40B4-BE49-F238E27FC236}">
                <a16:creationId xmlns:a16="http://schemas.microsoft.com/office/drawing/2014/main" id="{3F5924C9-0179-4B33-8BED-6504CD766CE4}"/>
              </a:ext>
            </a:extLst>
          </p:cNvPr>
          <p:cNvSpPr/>
          <p:nvPr userDrawn="1"/>
        </p:nvSpPr>
        <p:spPr>
          <a:xfrm>
            <a:off x="10447148" y="685800"/>
            <a:ext cx="246571" cy="5486400"/>
          </a:xfrm>
          <a:prstGeom prst="rect">
            <a:avLst/>
          </a:prstGeom>
          <a:solidFill>
            <a:srgbClr val="8C2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roy Bold" panose="00000800000000000000" pitchFamily="50" charset="0"/>
            </a:endParaRP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1" y="1727881"/>
            <a:ext cx="2745905" cy="1284426"/>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9568221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Journey_0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532014" y="592529"/>
            <a:ext cx="7127971" cy="542004"/>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2532013" y="1253067"/>
            <a:ext cx="7127971" cy="770467"/>
          </a:xfrm>
          <a:prstGeom prst="rect">
            <a:avLst/>
          </a:prstGeom>
        </p:spPr>
        <p:txBody>
          <a:bodyPr/>
          <a:lstStyle>
            <a:lvl1pPr marL="0" indent="0" algn="ctr">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
        <p:nvSpPr>
          <p:cNvPr id="6" name="Text Placeholder 5">
            <a:extLst>
              <a:ext uri="{FF2B5EF4-FFF2-40B4-BE49-F238E27FC236}">
                <a16:creationId xmlns:a16="http://schemas.microsoft.com/office/drawing/2014/main" id="{06A4A83F-D177-F94F-9762-B99A1339B9AD}"/>
              </a:ext>
            </a:extLst>
          </p:cNvPr>
          <p:cNvSpPr>
            <a:spLocks noGrp="1"/>
          </p:cNvSpPr>
          <p:nvPr>
            <p:ph type="body" sz="quarter" idx="13"/>
          </p:nvPr>
        </p:nvSpPr>
        <p:spPr>
          <a:xfrm>
            <a:off x="694745" y="4453467"/>
            <a:ext cx="2395587"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694745" y="4868333"/>
            <a:ext cx="239558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EE31822C-D792-7C46-8A0E-3E4E8925FE30}"/>
              </a:ext>
            </a:extLst>
          </p:cNvPr>
          <p:cNvSpPr>
            <a:spLocks noGrp="1"/>
          </p:cNvSpPr>
          <p:nvPr>
            <p:ph type="body" sz="quarter" idx="15"/>
          </p:nvPr>
        </p:nvSpPr>
        <p:spPr>
          <a:xfrm>
            <a:off x="3484273" y="4453467"/>
            <a:ext cx="2395587"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3" name="Text Placeholder 5">
            <a:extLst>
              <a:ext uri="{FF2B5EF4-FFF2-40B4-BE49-F238E27FC236}">
                <a16:creationId xmlns:a16="http://schemas.microsoft.com/office/drawing/2014/main" id="{B08BFC96-8E68-2E49-B936-391C7306C5B5}"/>
              </a:ext>
            </a:extLst>
          </p:cNvPr>
          <p:cNvSpPr>
            <a:spLocks noGrp="1"/>
          </p:cNvSpPr>
          <p:nvPr>
            <p:ph type="body" sz="quarter" idx="16"/>
          </p:nvPr>
        </p:nvSpPr>
        <p:spPr>
          <a:xfrm>
            <a:off x="3484273" y="4868333"/>
            <a:ext cx="239558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4" name="Text Placeholder 5">
            <a:extLst>
              <a:ext uri="{FF2B5EF4-FFF2-40B4-BE49-F238E27FC236}">
                <a16:creationId xmlns:a16="http://schemas.microsoft.com/office/drawing/2014/main" id="{08ECCFA4-4AAF-FF46-8784-3EFAE36742C9}"/>
              </a:ext>
            </a:extLst>
          </p:cNvPr>
          <p:cNvSpPr>
            <a:spLocks noGrp="1"/>
          </p:cNvSpPr>
          <p:nvPr>
            <p:ph type="body" sz="quarter" idx="17"/>
          </p:nvPr>
        </p:nvSpPr>
        <p:spPr>
          <a:xfrm>
            <a:off x="6273801" y="4453467"/>
            <a:ext cx="2395587"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6273801" y="4868333"/>
            <a:ext cx="239558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6" name="Text Placeholder 5">
            <a:extLst>
              <a:ext uri="{FF2B5EF4-FFF2-40B4-BE49-F238E27FC236}">
                <a16:creationId xmlns:a16="http://schemas.microsoft.com/office/drawing/2014/main" id="{F70E7952-B3EB-284E-AF16-0BA81AC8BB8C}"/>
              </a:ext>
            </a:extLst>
          </p:cNvPr>
          <p:cNvSpPr>
            <a:spLocks noGrp="1"/>
          </p:cNvSpPr>
          <p:nvPr>
            <p:ph type="body" sz="quarter" idx="19"/>
          </p:nvPr>
        </p:nvSpPr>
        <p:spPr>
          <a:xfrm>
            <a:off x="9063329" y="4453467"/>
            <a:ext cx="2395587"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7" name="Text Placeholder 5">
            <a:extLst>
              <a:ext uri="{FF2B5EF4-FFF2-40B4-BE49-F238E27FC236}">
                <a16:creationId xmlns:a16="http://schemas.microsoft.com/office/drawing/2014/main" id="{74B85BE8-B7F9-5748-8EB7-3B37F2DEA6E2}"/>
              </a:ext>
            </a:extLst>
          </p:cNvPr>
          <p:cNvSpPr>
            <a:spLocks noGrp="1"/>
          </p:cNvSpPr>
          <p:nvPr>
            <p:ph type="body" sz="quarter" idx="20"/>
          </p:nvPr>
        </p:nvSpPr>
        <p:spPr>
          <a:xfrm>
            <a:off x="9063329" y="4868333"/>
            <a:ext cx="239558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9" name="Text Placeholder 5">
            <a:extLst>
              <a:ext uri="{FF2B5EF4-FFF2-40B4-BE49-F238E27FC236}">
                <a16:creationId xmlns:a16="http://schemas.microsoft.com/office/drawing/2014/main" id="{D7EDA688-53B0-7949-84FA-B4CB5EA4F641}"/>
              </a:ext>
            </a:extLst>
          </p:cNvPr>
          <p:cNvSpPr>
            <a:spLocks noGrp="1"/>
          </p:cNvSpPr>
          <p:nvPr>
            <p:ph type="body" sz="quarter" idx="21"/>
          </p:nvPr>
        </p:nvSpPr>
        <p:spPr>
          <a:xfrm>
            <a:off x="694745" y="4106335"/>
            <a:ext cx="23955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0" name="Text Placeholder 5">
            <a:extLst>
              <a:ext uri="{FF2B5EF4-FFF2-40B4-BE49-F238E27FC236}">
                <a16:creationId xmlns:a16="http://schemas.microsoft.com/office/drawing/2014/main" id="{2BFC9AAE-5D82-2446-A068-1C116678E6BF}"/>
              </a:ext>
            </a:extLst>
          </p:cNvPr>
          <p:cNvSpPr>
            <a:spLocks noGrp="1"/>
          </p:cNvSpPr>
          <p:nvPr>
            <p:ph type="body" sz="quarter" idx="22"/>
          </p:nvPr>
        </p:nvSpPr>
        <p:spPr>
          <a:xfrm>
            <a:off x="3484272" y="4106335"/>
            <a:ext cx="23955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6273799" y="4106335"/>
            <a:ext cx="23955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2" name="Text Placeholder 5">
            <a:extLst>
              <a:ext uri="{FF2B5EF4-FFF2-40B4-BE49-F238E27FC236}">
                <a16:creationId xmlns:a16="http://schemas.microsoft.com/office/drawing/2014/main" id="{01C98F9E-AC00-B84E-A730-0B7C961A4561}"/>
              </a:ext>
            </a:extLst>
          </p:cNvPr>
          <p:cNvSpPr>
            <a:spLocks noGrp="1"/>
          </p:cNvSpPr>
          <p:nvPr>
            <p:ph type="body" sz="quarter" idx="24"/>
          </p:nvPr>
        </p:nvSpPr>
        <p:spPr>
          <a:xfrm>
            <a:off x="9063329" y="4106335"/>
            <a:ext cx="23955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2428450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a:xfrm>
            <a:off x="457200" y="381000"/>
            <a:ext cx="11277600" cy="1325563"/>
          </a:xfrm>
        </p:spPr>
        <p:txBody>
          <a:bodyPr>
            <a:normAutofit/>
          </a:bodyPr>
          <a:lstStyle>
            <a:lvl1pPr>
              <a:defRPr sz="3600">
                <a:solidFill>
                  <a:schemeClr val="bg2">
                    <a:lumMod val="50000"/>
                  </a:schemeClr>
                </a:solidFill>
              </a:defRPr>
            </a:lvl1pPr>
          </a:lstStyle>
          <a:p>
            <a:r>
              <a:rPr lang="en-US"/>
              <a:t>CLICK TO ADD TITLE</a:t>
            </a:r>
          </a:p>
        </p:txBody>
      </p:sp>
      <p:sp>
        <p:nvSpPr>
          <p:cNvPr id="7" name="Picture Placeholder 6">
            <a:extLst>
              <a:ext uri="{FF2B5EF4-FFF2-40B4-BE49-F238E27FC236}">
                <a16:creationId xmlns:a16="http://schemas.microsoft.com/office/drawing/2014/main" id="{FB0F91E1-53D9-4A2A-923E-0CB7755188AD}"/>
              </a:ext>
            </a:extLst>
          </p:cNvPr>
          <p:cNvSpPr>
            <a:spLocks noGrp="1"/>
          </p:cNvSpPr>
          <p:nvPr>
            <p:ph type="pic" sz="quarter" idx="13"/>
          </p:nvPr>
        </p:nvSpPr>
        <p:spPr>
          <a:xfrm>
            <a:off x="457200" y="1806318"/>
            <a:ext cx="2286000" cy="3200400"/>
          </a:xfrm>
          <a:solidFill>
            <a:schemeClr val="accent2"/>
          </a:solidFill>
        </p:spPr>
        <p:txBody>
          <a:bodyPr/>
          <a:lstStyle/>
          <a:p>
            <a:endParaRPr lang="en-US"/>
          </a:p>
        </p:txBody>
      </p:sp>
      <p:sp>
        <p:nvSpPr>
          <p:cNvPr id="9" name="Picture Placeholder 6">
            <a:extLst>
              <a:ext uri="{FF2B5EF4-FFF2-40B4-BE49-F238E27FC236}">
                <a16:creationId xmlns:a16="http://schemas.microsoft.com/office/drawing/2014/main" id="{2F6A179B-CBDB-414D-B2F8-E1FEE9B831BE}"/>
              </a:ext>
            </a:extLst>
          </p:cNvPr>
          <p:cNvSpPr>
            <a:spLocks noGrp="1"/>
          </p:cNvSpPr>
          <p:nvPr>
            <p:ph type="pic" sz="quarter" idx="14"/>
          </p:nvPr>
        </p:nvSpPr>
        <p:spPr>
          <a:xfrm>
            <a:off x="3429000" y="1806318"/>
            <a:ext cx="2286000" cy="3200400"/>
          </a:xfrm>
          <a:solidFill>
            <a:schemeClr val="accent2"/>
          </a:solidFill>
        </p:spPr>
        <p:txBody>
          <a:bodyPr/>
          <a:lstStyle/>
          <a:p>
            <a:endParaRPr lang="en-US"/>
          </a:p>
        </p:txBody>
      </p:sp>
      <p:sp>
        <p:nvSpPr>
          <p:cNvPr id="10" name="Picture Placeholder 6">
            <a:extLst>
              <a:ext uri="{FF2B5EF4-FFF2-40B4-BE49-F238E27FC236}">
                <a16:creationId xmlns:a16="http://schemas.microsoft.com/office/drawing/2014/main" id="{F7A822EC-853A-46EC-8775-F8B48F2A81EB}"/>
              </a:ext>
            </a:extLst>
          </p:cNvPr>
          <p:cNvSpPr>
            <a:spLocks noGrp="1"/>
          </p:cNvSpPr>
          <p:nvPr>
            <p:ph type="pic" sz="quarter" idx="15"/>
          </p:nvPr>
        </p:nvSpPr>
        <p:spPr>
          <a:xfrm>
            <a:off x="6477000" y="1806318"/>
            <a:ext cx="2286000" cy="3200400"/>
          </a:xfrm>
          <a:solidFill>
            <a:schemeClr val="accent2"/>
          </a:solidFill>
        </p:spPr>
        <p:txBody>
          <a:bodyPr/>
          <a:lstStyle/>
          <a:p>
            <a:endParaRPr lang="en-US"/>
          </a:p>
        </p:txBody>
      </p:sp>
      <p:sp>
        <p:nvSpPr>
          <p:cNvPr id="11" name="Picture Placeholder 6">
            <a:extLst>
              <a:ext uri="{FF2B5EF4-FFF2-40B4-BE49-F238E27FC236}">
                <a16:creationId xmlns:a16="http://schemas.microsoft.com/office/drawing/2014/main" id="{AA0D329B-CAB8-4E3A-BA03-C17A79790B67}"/>
              </a:ext>
            </a:extLst>
          </p:cNvPr>
          <p:cNvSpPr>
            <a:spLocks noGrp="1"/>
          </p:cNvSpPr>
          <p:nvPr>
            <p:ph type="pic" sz="quarter" idx="16"/>
          </p:nvPr>
        </p:nvSpPr>
        <p:spPr>
          <a:xfrm>
            <a:off x="9452808" y="1806318"/>
            <a:ext cx="2286000" cy="3200400"/>
          </a:xfrm>
          <a:solidFill>
            <a:schemeClr val="accent2"/>
          </a:solidFill>
        </p:spPr>
        <p:txBody>
          <a:bodyPr/>
          <a:lstStyle/>
          <a:p>
            <a:endParaRPr lang="en-US"/>
          </a:p>
        </p:txBody>
      </p:sp>
      <p:sp>
        <p:nvSpPr>
          <p:cNvPr id="13" name="Text Placeholder 12">
            <a:extLst>
              <a:ext uri="{FF2B5EF4-FFF2-40B4-BE49-F238E27FC236}">
                <a16:creationId xmlns:a16="http://schemas.microsoft.com/office/drawing/2014/main" id="{A5F9E280-35B2-41C7-8D2D-C1FF69DE2CD9}"/>
              </a:ext>
            </a:extLst>
          </p:cNvPr>
          <p:cNvSpPr>
            <a:spLocks noGrp="1"/>
          </p:cNvSpPr>
          <p:nvPr>
            <p:ph type="body" sz="quarter" idx="17" hasCustomPrompt="1"/>
          </p:nvPr>
        </p:nvSpPr>
        <p:spPr>
          <a:xfrm>
            <a:off x="379376" y="5202936"/>
            <a:ext cx="2286000" cy="280027"/>
          </a:xfrm>
        </p:spPr>
        <p:txBody>
          <a:bodyPr>
            <a:noAutofit/>
          </a:bodyPr>
          <a:lstStyle>
            <a:lvl1pPr marL="0" indent="0">
              <a:buNone/>
              <a:defRPr sz="1600" b="0">
                <a:solidFill>
                  <a:schemeClr val="bg1">
                    <a:lumMod val="50000"/>
                  </a:schemeClr>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15" name="Text Placeholder 14">
            <a:extLst>
              <a:ext uri="{FF2B5EF4-FFF2-40B4-BE49-F238E27FC236}">
                <a16:creationId xmlns:a16="http://schemas.microsoft.com/office/drawing/2014/main" id="{E872F581-8AEF-4CFC-B0F3-79A2530C9319}"/>
              </a:ext>
            </a:extLst>
          </p:cNvPr>
          <p:cNvSpPr>
            <a:spLocks noGrp="1"/>
          </p:cNvSpPr>
          <p:nvPr>
            <p:ph type="body" sz="quarter" idx="18" hasCustomPrompt="1"/>
          </p:nvPr>
        </p:nvSpPr>
        <p:spPr>
          <a:xfrm>
            <a:off x="379376" y="5568696"/>
            <a:ext cx="2286000" cy="244475"/>
          </a:xfrm>
        </p:spPr>
        <p:txBody>
          <a:bodyPr>
            <a:noAutofit/>
          </a:bodyPr>
          <a:lstStyle>
            <a:lvl1pPr marL="0" indent="0">
              <a:buFont typeface="Arial" panose="020B0604020202020204" pitchFamily="34" charset="0"/>
              <a:buNone/>
              <a:defRPr sz="1200">
                <a:solidFill>
                  <a:schemeClr val="bg2">
                    <a:lumMod val="50000"/>
                  </a:schemeClr>
                </a:solidFill>
              </a:defRPr>
            </a:lvl1pPr>
            <a:lvl2pPr marL="457200" indent="0">
              <a:buFont typeface="Arial" panose="020B0604020202020204" pitchFamily="34" charset="0"/>
              <a:buNone/>
              <a:defRPr sz="1200"/>
            </a:lvl2pPr>
            <a:lvl3pPr marL="914400" indent="0">
              <a:buFont typeface="Arial" panose="020B0604020202020204" pitchFamily="34" charset="0"/>
              <a:buNone/>
              <a:defRPr sz="1200"/>
            </a:lvl3pPr>
            <a:lvl4pPr marL="1371600" indent="0">
              <a:buFont typeface="Arial" panose="020B0604020202020204" pitchFamily="34" charset="0"/>
              <a:buNone/>
              <a:defRPr sz="1200"/>
            </a:lvl4pPr>
            <a:lvl5pPr marL="1828800" indent="0">
              <a:buFont typeface="Arial" panose="020B0604020202020204" pitchFamily="34" charset="0"/>
              <a:buNone/>
              <a:defRPr sz="1200"/>
            </a:lvl5pPr>
          </a:lstStyle>
          <a:p>
            <a:pPr lvl="0"/>
            <a:r>
              <a:rPr lang="en-US"/>
              <a:t>Title</a:t>
            </a:r>
          </a:p>
        </p:txBody>
      </p:sp>
      <p:sp>
        <p:nvSpPr>
          <p:cNvPr id="16" name="Text Placeholder 12">
            <a:extLst>
              <a:ext uri="{FF2B5EF4-FFF2-40B4-BE49-F238E27FC236}">
                <a16:creationId xmlns:a16="http://schemas.microsoft.com/office/drawing/2014/main" id="{1FA5D559-B67C-4F57-BC90-E982E66ADA5E}"/>
              </a:ext>
            </a:extLst>
          </p:cNvPr>
          <p:cNvSpPr>
            <a:spLocks noGrp="1"/>
          </p:cNvSpPr>
          <p:nvPr>
            <p:ph type="body" sz="quarter" idx="19" hasCustomPrompt="1"/>
          </p:nvPr>
        </p:nvSpPr>
        <p:spPr>
          <a:xfrm>
            <a:off x="3351175" y="5202936"/>
            <a:ext cx="2286000" cy="280027"/>
          </a:xfrm>
        </p:spPr>
        <p:txBody>
          <a:bodyPr>
            <a:noAutofit/>
          </a:bodyPr>
          <a:lstStyle>
            <a:lvl1pPr marL="0" indent="0">
              <a:buNone/>
              <a:defRPr sz="1600" b="0">
                <a:solidFill>
                  <a:schemeClr val="bg1">
                    <a:lumMod val="50000"/>
                  </a:schemeClr>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17" name="Text Placeholder 14">
            <a:extLst>
              <a:ext uri="{FF2B5EF4-FFF2-40B4-BE49-F238E27FC236}">
                <a16:creationId xmlns:a16="http://schemas.microsoft.com/office/drawing/2014/main" id="{F932B527-4126-40FF-8117-412DC7BD81F6}"/>
              </a:ext>
            </a:extLst>
          </p:cNvPr>
          <p:cNvSpPr>
            <a:spLocks noGrp="1"/>
          </p:cNvSpPr>
          <p:nvPr>
            <p:ph type="body" sz="quarter" idx="20" hasCustomPrompt="1"/>
          </p:nvPr>
        </p:nvSpPr>
        <p:spPr>
          <a:xfrm>
            <a:off x="3351174" y="5568696"/>
            <a:ext cx="2286000" cy="244475"/>
          </a:xfrm>
        </p:spPr>
        <p:txBody>
          <a:bodyPr>
            <a:noAutofit/>
          </a:bodyPr>
          <a:lstStyle>
            <a:lvl1pPr marL="0" indent="0">
              <a:buFont typeface="Arial" panose="020B0604020202020204" pitchFamily="34" charset="0"/>
              <a:buNone/>
              <a:defRPr sz="1200">
                <a:solidFill>
                  <a:schemeClr val="bg2">
                    <a:lumMod val="50000"/>
                  </a:schemeClr>
                </a:solidFill>
              </a:defRPr>
            </a:lvl1pPr>
            <a:lvl2pPr marL="457200" indent="0">
              <a:buFont typeface="Arial" panose="020B0604020202020204" pitchFamily="34" charset="0"/>
              <a:buNone/>
              <a:defRPr sz="1200"/>
            </a:lvl2pPr>
            <a:lvl3pPr marL="914400" indent="0">
              <a:buFont typeface="Arial" panose="020B0604020202020204" pitchFamily="34" charset="0"/>
              <a:buNone/>
              <a:defRPr sz="1200"/>
            </a:lvl3pPr>
            <a:lvl4pPr marL="1371600" indent="0">
              <a:buFont typeface="Arial" panose="020B0604020202020204" pitchFamily="34" charset="0"/>
              <a:buNone/>
              <a:defRPr sz="1200"/>
            </a:lvl4pPr>
            <a:lvl5pPr marL="1828800" indent="0">
              <a:buFont typeface="Arial" panose="020B0604020202020204" pitchFamily="34" charset="0"/>
              <a:buNone/>
              <a:defRPr sz="1200"/>
            </a:lvl5pPr>
          </a:lstStyle>
          <a:p>
            <a:pPr lvl="0"/>
            <a:r>
              <a:rPr lang="en-US"/>
              <a:t>Title</a:t>
            </a:r>
          </a:p>
        </p:txBody>
      </p:sp>
      <p:sp>
        <p:nvSpPr>
          <p:cNvPr id="18" name="Text Placeholder 12">
            <a:extLst>
              <a:ext uri="{FF2B5EF4-FFF2-40B4-BE49-F238E27FC236}">
                <a16:creationId xmlns:a16="http://schemas.microsoft.com/office/drawing/2014/main" id="{D84B520F-D618-4828-AA40-CCCA0AF8966F}"/>
              </a:ext>
            </a:extLst>
          </p:cNvPr>
          <p:cNvSpPr>
            <a:spLocks noGrp="1"/>
          </p:cNvSpPr>
          <p:nvPr>
            <p:ph type="body" sz="quarter" idx="21" hasCustomPrompt="1"/>
          </p:nvPr>
        </p:nvSpPr>
        <p:spPr>
          <a:xfrm>
            <a:off x="6399176" y="5202936"/>
            <a:ext cx="2286000" cy="280027"/>
          </a:xfrm>
        </p:spPr>
        <p:txBody>
          <a:bodyPr>
            <a:noAutofit/>
          </a:bodyPr>
          <a:lstStyle>
            <a:lvl1pPr marL="0" indent="0">
              <a:buNone/>
              <a:defRPr sz="1600" b="0">
                <a:solidFill>
                  <a:schemeClr val="bg1">
                    <a:lumMod val="50000"/>
                  </a:schemeClr>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19" name="Text Placeholder 14">
            <a:extLst>
              <a:ext uri="{FF2B5EF4-FFF2-40B4-BE49-F238E27FC236}">
                <a16:creationId xmlns:a16="http://schemas.microsoft.com/office/drawing/2014/main" id="{39A9C8DE-6F8B-405D-A604-845E81998FA9}"/>
              </a:ext>
            </a:extLst>
          </p:cNvPr>
          <p:cNvSpPr>
            <a:spLocks noGrp="1"/>
          </p:cNvSpPr>
          <p:nvPr>
            <p:ph type="body" sz="quarter" idx="22" hasCustomPrompt="1"/>
          </p:nvPr>
        </p:nvSpPr>
        <p:spPr>
          <a:xfrm>
            <a:off x="6399175" y="5568696"/>
            <a:ext cx="2286000" cy="244475"/>
          </a:xfrm>
        </p:spPr>
        <p:txBody>
          <a:bodyPr>
            <a:noAutofit/>
          </a:bodyPr>
          <a:lstStyle>
            <a:lvl1pPr marL="0" indent="0">
              <a:buFont typeface="Arial" panose="020B0604020202020204" pitchFamily="34" charset="0"/>
              <a:buNone/>
              <a:defRPr sz="1200">
                <a:solidFill>
                  <a:schemeClr val="bg2">
                    <a:lumMod val="50000"/>
                  </a:schemeClr>
                </a:solidFill>
              </a:defRPr>
            </a:lvl1pPr>
            <a:lvl2pPr marL="457200" indent="0">
              <a:buFont typeface="Arial" panose="020B0604020202020204" pitchFamily="34" charset="0"/>
              <a:buNone/>
              <a:defRPr sz="1200"/>
            </a:lvl2pPr>
            <a:lvl3pPr marL="914400" indent="0">
              <a:buFont typeface="Arial" panose="020B0604020202020204" pitchFamily="34" charset="0"/>
              <a:buNone/>
              <a:defRPr sz="1200"/>
            </a:lvl3pPr>
            <a:lvl4pPr marL="1371600" indent="0">
              <a:buFont typeface="Arial" panose="020B0604020202020204" pitchFamily="34" charset="0"/>
              <a:buNone/>
              <a:defRPr sz="1200"/>
            </a:lvl4pPr>
            <a:lvl5pPr marL="1828800" indent="0">
              <a:buFont typeface="Arial" panose="020B0604020202020204" pitchFamily="34" charset="0"/>
              <a:buNone/>
              <a:defRPr sz="1200"/>
            </a:lvl5pPr>
          </a:lstStyle>
          <a:p>
            <a:pPr lvl="0"/>
            <a:r>
              <a:rPr lang="en-US"/>
              <a:t>Title</a:t>
            </a:r>
          </a:p>
        </p:txBody>
      </p:sp>
      <p:sp>
        <p:nvSpPr>
          <p:cNvPr id="20" name="Text Placeholder 12">
            <a:extLst>
              <a:ext uri="{FF2B5EF4-FFF2-40B4-BE49-F238E27FC236}">
                <a16:creationId xmlns:a16="http://schemas.microsoft.com/office/drawing/2014/main" id="{AB0C4D8C-1454-41F3-934E-A2BA603449BF}"/>
              </a:ext>
            </a:extLst>
          </p:cNvPr>
          <p:cNvSpPr>
            <a:spLocks noGrp="1"/>
          </p:cNvSpPr>
          <p:nvPr>
            <p:ph type="body" sz="quarter" idx="23" hasCustomPrompt="1"/>
          </p:nvPr>
        </p:nvSpPr>
        <p:spPr>
          <a:xfrm>
            <a:off x="9374985" y="5202936"/>
            <a:ext cx="2286000" cy="280027"/>
          </a:xfrm>
        </p:spPr>
        <p:txBody>
          <a:bodyPr>
            <a:noAutofit/>
          </a:bodyPr>
          <a:lstStyle>
            <a:lvl1pPr marL="0" indent="0">
              <a:buNone/>
              <a:defRPr sz="1600" b="0">
                <a:solidFill>
                  <a:schemeClr val="bg1">
                    <a:lumMod val="50000"/>
                  </a:schemeClr>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21" name="Text Placeholder 14">
            <a:extLst>
              <a:ext uri="{FF2B5EF4-FFF2-40B4-BE49-F238E27FC236}">
                <a16:creationId xmlns:a16="http://schemas.microsoft.com/office/drawing/2014/main" id="{45707A1B-C9F6-4ABB-A6CE-D2901CE94793}"/>
              </a:ext>
            </a:extLst>
          </p:cNvPr>
          <p:cNvSpPr>
            <a:spLocks noGrp="1"/>
          </p:cNvSpPr>
          <p:nvPr>
            <p:ph type="body" sz="quarter" idx="24" hasCustomPrompt="1"/>
          </p:nvPr>
        </p:nvSpPr>
        <p:spPr>
          <a:xfrm>
            <a:off x="9374984" y="5568696"/>
            <a:ext cx="2286000" cy="244475"/>
          </a:xfrm>
        </p:spPr>
        <p:txBody>
          <a:bodyPr>
            <a:noAutofit/>
          </a:bodyPr>
          <a:lstStyle>
            <a:lvl1pPr marL="0" indent="0">
              <a:buFont typeface="Arial" panose="020B0604020202020204" pitchFamily="34" charset="0"/>
              <a:buNone/>
              <a:defRPr sz="1200">
                <a:solidFill>
                  <a:schemeClr val="bg2">
                    <a:lumMod val="50000"/>
                  </a:schemeClr>
                </a:solidFill>
              </a:defRPr>
            </a:lvl1pPr>
            <a:lvl2pPr marL="457200" indent="0">
              <a:buFont typeface="Arial" panose="020B0604020202020204" pitchFamily="34" charset="0"/>
              <a:buNone/>
              <a:defRPr sz="1200"/>
            </a:lvl2pPr>
            <a:lvl3pPr marL="914400" indent="0">
              <a:buFont typeface="Arial" panose="020B0604020202020204" pitchFamily="34" charset="0"/>
              <a:buNone/>
              <a:defRPr sz="1200"/>
            </a:lvl3pPr>
            <a:lvl4pPr marL="1371600" indent="0">
              <a:buFont typeface="Arial" panose="020B0604020202020204" pitchFamily="34" charset="0"/>
              <a:buNone/>
              <a:defRPr sz="1200"/>
            </a:lvl4pPr>
            <a:lvl5pPr marL="1828800" indent="0">
              <a:buFont typeface="Arial" panose="020B0604020202020204" pitchFamily="34" charset="0"/>
              <a:buNone/>
              <a:defRPr sz="1200"/>
            </a:lvl5pPr>
          </a:lstStyle>
          <a:p>
            <a:pPr lvl="0"/>
            <a:r>
              <a:rPr lang="en-US"/>
              <a:t>Title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a:t>20XX</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354804440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o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p:txBody>
          <a:bodyPr>
            <a:normAutofit/>
          </a:bodyPr>
          <a:lstStyle>
            <a:lvl1pPr>
              <a:defRPr sz="3600">
                <a:solidFill>
                  <a:schemeClr val="bg2">
                    <a:lumMod val="50000"/>
                  </a:schemeClr>
                </a:solidFill>
              </a:defRPr>
            </a:lvl1pPr>
          </a:lstStyle>
          <a:p>
            <a:r>
              <a:rPr lang="en-US"/>
              <a:t>CLICK TO ADD TITLE</a:t>
            </a:r>
          </a:p>
        </p:txBody>
      </p:sp>
      <p:sp>
        <p:nvSpPr>
          <p:cNvPr id="7" name="Picture Placeholder 6">
            <a:extLst>
              <a:ext uri="{FF2B5EF4-FFF2-40B4-BE49-F238E27FC236}">
                <a16:creationId xmlns:a16="http://schemas.microsoft.com/office/drawing/2014/main" id="{FB0F91E1-53D9-4A2A-923E-0CB7755188AD}"/>
              </a:ext>
            </a:extLst>
          </p:cNvPr>
          <p:cNvSpPr>
            <a:spLocks noGrp="1"/>
          </p:cNvSpPr>
          <p:nvPr>
            <p:ph type="pic" sz="quarter" idx="13"/>
          </p:nvPr>
        </p:nvSpPr>
        <p:spPr>
          <a:xfrm>
            <a:off x="477256" y="1722086"/>
            <a:ext cx="2286000" cy="1371600"/>
          </a:xfrm>
          <a:solidFill>
            <a:schemeClr val="accent2"/>
          </a:solidFill>
        </p:spPr>
        <p:txBody>
          <a:bodyPr/>
          <a:lstStyle/>
          <a:p>
            <a:endParaRPr lang="en-US"/>
          </a:p>
        </p:txBody>
      </p:sp>
      <p:sp>
        <p:nvSpPr>
          <p:cNvPr id="9" name="Picture Placeholder 6">
            <a:extLst>
              <a:ext uri="{FF2B5EF4-FFF2-40B4-BE49-F238E27FC236}">
                <a16:creationId xmlns:a16="http://schemas.microsoft.com/office/drawing/2014/main" id="{2F6A179B-CBDB-414D-B2F8-E1FEE9B831BE}"/>
              </a:ext>
            </a:extLst>
          </p:cNvPr>
          <p:cNvSpPr>
            <a:spLocks noGrp="1"/>
          </p:cNvSpPr>
          <p:nvPr>
            <p:ph type="pic" sz="quarter" idx="14"/>
          </p:nvPr>
        </p:nvSpPr>
        <p:spPr>
          <a:xfrm>
            <a:off x="3429000" y="1722086"/>
            <a:ext cx="2286000" cy="1371600"/>
          </a:xfrm>
          <a:solidFill>
            <a:schemeClr val="accent2"/>
          </a:solidFill>
        </p:spPr>
        <p:txBody>
          <a:bodyPr/>
          <a:lstStyle/>
          <a:p>
            <a:endParaRPr lang="en-US"/>
          </a:p>
        </p:txBody>
      </p:sp>
      <p:sp>
        <p:nvSpPr>
          <p:cNvPr id="10" name="Picture Placeholder 6">
            <a:extLst>
              <a:ext uri="{FF2B5EF4-FFF2-40B4-BE49-F238E27FC236}">
                <a16:creationId xmlns:a16="http://schemas.microsoft.com/office/drawing/2014/main" id="{F7A822EC-853A-46EC-8775-F8B48F2A81EB}"/>
              </a:ext>
            </a:extLst>
          </p:cNvPr>
          <p:cNvSpPr>
            <a:spLocks noGrp="1"/>
          </p:cNvSpPr>
          <p:nvPr>
            <p:ph type="pic" sz="quarter" idx="15"/>
          </p:nvPr>
        </p:nvSpPr>
        <p:spPr>
          <a:xfrm>
            <a:off x="6477000" y="1722086"/>
            <a:ext cx="2286000" cy="1371600"/>
          </a:xfrm>
          <a:solidFill>
            <a:schemeClr val="accent2"/>
          </a:solidFill>
        </p:spPr>
        <p:txBody>
          <a:bodyPr/>
          <a:lstStyle/>
          <a:p>
            <a:endParaRPr lang="en-US"/>
          </a:p>
        </p:txBody>
      </p:sp>
      <p:sp>
        <p:nvSpPr>
          <p:cNvPr id="11" name="Picture Placeholder 6">
            <a:extLst>
              <a:ext uri="{FF2B5EF4-FFF2-40B4-BE49-F238E27FC236}">
                <a16:creationId xmlns:a16="http://schemas.microsoft.com/office/drawing/2014/main" id="{AA0D329B-CAB8-4E3A-BA03-C17A79790B67}"/>
              </a:ext>
            </a:extLst>
          </p:cNvPr>
          <p:cNvSpPr>
            <a:spLocks noGrp="1"/>
          </p:cNvSpPr>
          <p:nvPr>
            <p:ph type="pic" sz="quarter" idx="16"/>
          </p:nvPr>
        </p:nvSpPr>
        <p:spPr>
          <a:xfrm>
            <a:off x="9440776" y="1722086"/>
            <a:ext cx="2286000" cy="1371600"/>
          </a:xfrm>
          <a:solidFill>
            <a:schemeClr val="accent2"/>
          </a:solidFill>
        </p:spPr>
        <p:txBody>
          <a:bodyPr/>
          <a:lstStyle/>
          <a:p>
            <a:endParaRPr lang="en-US"/>
          </a:p>
        </p:txBody>
      </p:sp>
      <p:sp>
        <p:nvSpPr>
          <p:cNvPr id="13" name="Text Placeholder 12">
            <a:extLst>
              <a:ext uri="{FF2B5EF4-FFF2-40B4-BE49-F238E27FC236}">
                <a16:creationId xmlns:a16="http://schemas.microsoft.com/office/drawing/2014/main" id="{A5F9E280-35B2-41C7-8D2D-C1FF69DE2CD9}"/>
              </a:ext>
            </a:extLst>
          </p:cNvPr>
          <p:cNvSpPr>
            <a:spLocks noGrp="1"/>
          </p:cNvSpPr>
          <p:nvPr>
            <p:ph type="body" sz="quarter" idx="17" hasCustomPrompt="1"/>
          </p:nvPr>
        </p:nvSpPr>
        <p:spPr>
          <a:xfrm>
            <a:off x="379977" y="3213251"/>
            <a:ext cx="2286000" cy="280027"/>
          </a:xfrm>
        </p:spPr>
        <p:txBody>
          <a:bodyPr>
            <a:noAutofit/>
          </a:bodyPr>
          <a:lstStyle>
            <a:lvl1pPr marL="0" indent="0">
              <a:buNone/>
              <a:defRPr sz="1400" b="0">
                <a:solidFill>
                  <a:schemeClr val="bg1">
                    <a:lumMod val="50000"/>
                  </a:schemeClr>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15" name="Text Placeholder 14">
            <a:extLst>
              <a:ext uri="{FF2B5EF4-FFF2-40B4-BE49-F238E27FC236}">
                <a16:creationId xmlns:a16="http://schemas.microsoft.com/office/drawing/2014/main" id="{E872F581-8AEF-4CFC-B0F3-79A2530C9319}"/>
              </a:ext>
            </a:extLst>
          </p:cNvPr>
          <p:cNvSpPr>
            <a:spLocks noGrp="1"/>
          </p:cNvSpPr>
          <p:nvPr>
            <p:ph type="body" sz="quarter" idx="18" hasCustomPrompt="1"/>
          </p:nvPr>
        </p:nvSpPr>
        <p:spPr>
          <a:xfrm>
            <a:off x="379976" y="3518946"/>
            <a:ext cx="2286000" cy="244475"/>
          </a:xfrm>
        </p:spPr>
        <p:txBody>
          <a:bodyPr>
            <a:noAutofit/>
          </a:bodyPr>
          <a:lstStyle>
            <a:lvl1pPr marL="0" indent="0">
              <a:buFont typeface="Arial" panose="020B0604020202020204" pitchFamily="34" charset="0"/>
              <a:buNone/>
              <a:defRPr sz="1000" spc="20" baseline="0">
                <a:solidFill>
                  <a:schemeClr val="bg2">
                    <a:lumMod val="50000"/>
                  </a:schemeClr>
                </a:solidFill>
              </a:defRPr>
            </a:lvl1pPr>
            <a:lvl2pPr marL="457200" indent="0">
              <a:buFont typeface="Arial" panose="020B0604020202020204" pitchFamily="34" charset="0"/>
              <a:buNone/>
              <a:defRPr sz="1200"/>
            </a:lvl2pPr>
            <a:lvl3pPr marL="914400" indent="0">
              <a:buFont typeface="Arial" panose="020B0604020202020204" pitchFamily="34" charset="0"/>
              <a:buNone/>
              <a:defRPr sz="1200"/>
            </a:lvl3pPr>
            <a:lvl4pPr marL="1371600" indent="0">
              <a:buFont typeface="Arial" panose="020B0604020202020204" pitchFamily="34" charset="0"/>
              <a:buNone/>
              <a:defRPr sz="1200"/>
            </a:lvl4pPr>
            <a:lvl5pPr marL="1828800" indent="0">
              <a:buFont typeface="Arial" panose="020B0604020202020204" pitchFamily="34" charset="0"/>
              <a:buNone/>
              <a:defRPr sz="1200"/>
            </a:lvl5pPr>
          </a:lstStyle>
          <a:p>
            <a:pPr lvl="0"/>
            <a:r>
              <a:rPr lang="en-US"/>
              <a:t>Title</a:t>
            </a:r>
          </a:p>
        </p:txBody>
      </p:sp>
      <p:sp>
        <p:nvSpPr>
          <p:cNvPr id="16" name="Text Placeholder 12">
            <a:extLst>
              <a:ext uri="{FF2B5EF4-FFF2-40B4-BE49-F238E27FC236}">
                <a16:creationId xmlns:a16="http://schemas.microsoft.com/office/drawing/2014/main" id="{1FA5D559-B67C-4F57-BC90-E982E66ADA5E}"/>
              </a:ext>
            </a:extLst>
          </p:cNvPr>
          <p:cNvSpPr>
            <a:spLocks noGrp="1"/>
          </p:cNvSpPr>
          <p:nvPr>
            <p:ph type="body" sz="quarter" idx="19" hasCustomPrompt="1"/>
          </p:nvPr>
        </p:nvSpPr>
        <p:spPr>
          <a:xfrm>
            <a:off x="3331719" y="3213251"/>
            <a:ext cx="2286000" cy="280027"/>
          </a:xfrm>
        </p:spPr>
        <p:txBody>
          <a:bodyPr>
            <a:noAutofit/>
          </a:bodyPr>
          <a:lstStyle>
            <a:lvl1pPr marL="0" indent="0">
              <a:buNone/>
              <a:defRPr sz="1400" b="0">
                <a:solidFill>
                  <a:schemeClr val="bg1">
                    <a:lumMod val="50000"/>
                  </a:schemeClr>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17" name="Text Placeholder 14">
            <a:extLst>
              <a:ext uri="{FF2B5EF4-FFF2-40B4-BE49-F238E27FC236}">
                <a16:creationId xmlns:a16="http://schemas.microsoft.com/office/drawing/2014/main" id="{F932B527-4126-40FF-8117-412DC7BD81F6}"/>
              </a:ext>
            </a:extLst>
          </p:cNvPr>
          <p:cNvSpPr>
            <a:spLocks noGrp="1"/>
          </p:cNvSpPr>
          <p:nvPr>
            <p:ph type="body" sz="quarter" idx="20" hasCustomPrompt="1"/>
          </p:nvPr>
        </p:nvSpPr>
        <p:spPr>
          <a:xfrm>
            <a:off x="3331718" y="3518946"/>
            <a:ext cx="2286000" cy="244475"/>
          </a:xfrm>
        </p:spPr>
        <p:txBody>
          <a:bodyPr>
            <a:noAutofit/>
          </a:bodyPr>
          <a:lstStyle>
            <a:lvl1pPr marL="0" indent="0">
              <a:buFont typeface="Arial" panose="020B0604020202020204" pitchFamily="34" charset="0"/>
              <a:buNone/>
              <a:defRPr sz="1000" spc="20" baseline="0">
                <a:solidFill>
                  <a:schemeClr val="bg2">
                    <a:lumMod val="50000"/>
                  </a:schemeClr>
                </a:solidFill>
              </a:defRPr>
            </a:lvl1pPr>
            <a:lvl2pPr marL="457200" indent="0">
              <a:buFont typeface="Arial" panose="020B0604020202020204" pitchFamily="34" charset="0"/>
              <a:buNone/>
              <a:defRPr sz="1200"/>
            </a:lvl2pPr>
            <a:lvl3pPr marL="914400" indent="0">
              <a:buFont typeface="Arial" panose="020B0604020202020204" pitchFamily="34" charset="0"/>
              <a:buNone/>
              <a:defRPr sz="1200"/>
            </a:lvl3pPr>
            <a:lvl4pPr marL="1371600" indent="0">
              <a:buFont typeface="Arial" panose="020B0604020202020204" pitchFamily="34" charset="0"/>
              <a:buNone/>
              <a:defRPr sz="1200"/>
            </a:lvl4pPr>
            <a:lvl5pPr marL="1828800" indent="0">
              <a:buFont typeface="Arial" panose="020B0604020202020204" pitchFamily="34" charset="0"/>
              <a:buNone/>
              <a:defRPr sz="1200"/>
            </a:lvl5pPr>
          </a:lstStyle>
          <a:p>
            <a:pPr lvl="0"/>
            <a:r>
              <a:rPr lang="en-US"/>
              <a:t>Title</a:t>
            </a:r>
          </a:p>
        </p:txBody>
      </p:sp>
      <p:sp>
        <p:nvSpPr>
          <p:cNvPr id="18" name="Text Placeholder 12">
            <a:extLst>
              <a:ext uri="{FF2B5EF4-FFF2-40B4-BE49-F238E27FC236}">
                <a16:creationId xmlns:a16="http://schemas.microsoft.com/office/drawing/2014/main" id="{D84B520F-D618-4828-AA40-CCCA0AF8966F}"/>
              </a:ext>
            </a:extLst>
          </p:cNvPr>
          <p:cNvSpPr>
            <a:spLocks noGrp="1"/>
          </p:cNvSpPr>
          <p:nvPr>
            <p:ph type="body" sz="quarter" idx="21" hasCustomPrompt="1"/>
          </p:nvPr>
        </p:nvSpPr>
        <p:spPr>
          <a:xfrm>
            <a:off x="6379720" y="3213251"/>
            <a:ext cx="2286000" cy="280027"/>
          </a:xfrm>
        </p:spPr>
        <p:txBody>
          <a:bodyPr>
            <a:noAutofit/>
          </a:bodyPr>
          <a:lstStyle>
            <a:lvl1pPr marL="0" indent="0">
              <a:buNone/>
              <a:defRPr sz="1400" b="0">
                <a:solidFill>
                  <a:schemeClr val="bg1">
                    <a:lumMod val="50000"/>
                  </a:schemeClr>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19" name="Text Placeholder 14">
            <a:extLst>
              <a:ext uri="{FF2B5EF4-FFF2-40B4-BE49-F238E27FC236}">
                <a16:creationId xmlns:a16="http://schemas.microsoft.com/office/drawing/2014/main" id="{39A9C8DE-6F8B-405D-A604-845E81998FA9}"/>
              </a:ext>
            </a:extLst>
          </p:cNvPr>
          <p:cNvSpPr>
            <a:spLocks noGrp="1"/>
          </p:cNvSpPr>
          <p:nvPr>
            <p:ph type="body" sz="quarter" idx="22" hasCustomPrompt="1"/>
          </p:nvPr>
        </p:nvSpPr>
        <p:spPr>
          <a:xfrm>
            <a:off x="6379719" y="3518946"/>
            <a:ext cx="2286000" cy="244475"/>
          </a:xfrm>
        </p:spPr>
        <p:txBody>
          <a:bodyPr>
            <a:noAutofit/>
          </a:bodyPr>
          <a:lstStyle>
            <a:lvl1pPr marL="0" indent="0">
              <a:buFont typeface="Arial" panose="020B0604020202020204" pitchFamily="34" charset="0"/>
              <a:buNone/>
              <a:defRPr sz="1000" spc="20" baseline="0">
                <a:solidFill>
                  <a:schemeClr val="bg2">
                    <a:lumMod val="50000"/>
                  </a:schemeClr>
                </a:solidFill>
              </a:defRPr>
            </a:lvl1pPr>
            <a:lvl2pPr marL="457200" indent="0">
              <a:buFont typeface="Arial" panose="020B0604020202020204" pitchFamily="34" charset="0"/>
              <a:buNone/>
              <a:defRPr sz="1200"/>
            </a:lvl2pPr>
            <a:lvl3pPr marL="914400" indent="0">
              <a:buFont typeface="Arial" panose="020B0604020202020204" pitchFamily="34" charset="0"/>
              <a:buNone/>
              <a:defRPr sz="1200"/>
            </a:lvl3pPr>
            <a:lvl4pPr marL="1371600" indent="0">
              <a:buFont typeface="Arial" panose="020B0604020202020204" pitchFamily="34" charset="0"/>
              <a:buNone/>
              <a:defRPr sz="1200"/>
            </a:lvl4pPr>
            <a:lvl5pPr marL="1828800" indent="0">
              <a:buFont typeface="Arial" panose="020B0604020202020204" pitchFamily="34" charset="0"/>
              <a:buNone/>
              <a:defRPr sz="1200"/>
            </a:lvl5pPr>
          </a:lstStyle>
          <a:p>
            <a:pPr lvl="0"/>
            <a:r>
              <a:rPr lang="en-US"/>
              <a:t>Title</a:t>
            </a:r>
          </a:p>
        </p:txBody>
      </p:sp>
      <p:sp>
        <p:nvSpPr>
          <p:cNvPr id="20" name="Text Placeholder 12">
            <a:extLst>
              <a:ext uri="{FF2B5EF4-FFF2-40B4-BE49-F238E27FC236}">
                <a16:creationId xmlns:a16="http://schemas.microsoft.com/office/drawing/2014/main" id="{AB0C4D8C-1454-41F3-934E-A2BA603449BF}"/>
              </a:ext>
            </a:extLst>
          </p:cNvPr>
          <p:cNvSpPr>
            <a:spLocks noGrp="1"/>
          </p:cNvSpPr>
          <p:nvPr>
            <p:ph type="body" sz="quarter" idx="23" hasCustomPrompt="1"/>
          </p:nvPr>
        </p:nvSpPr>
        <p:spPr>
          <a:xfrm>
            <a:off x="9343497" y="3213251"/>
            <a:ext cx="2286000" cy="280027"/>
          </a:xfrm>
        </p:spPr>
        <p:txBody>
          <a:bodyPr>
            <a:noAutofit/>
          </a:bodyPr>
          <a:lstStyle>
            <a:lvl1pPr marL="0" indent="0">
              <a:buNone/>
              <a:defRPr sz="1400" b="0">
                <a:solidFill>
                  <a:schemeClr val="bg1">
                    <a:lumMod val="50000"/>
                  </a:schemeClr>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21" name="Text Placeholder 14">
            <a:extLst>
              <a:ext uri="{FF2B5EF4-FFF2-40B4-BE49-F238E27FC236}">
                <a16:creationId xmlns:a16="http://schemas.microsoft.com/office/drawing/2014/main" id="{45707A1B-C9F6-4ABB-A6CE-D2901CE94793}"/>
              </a:ext>
            </a:extLst>
          </p:cNvPr>
          <p:cNvSpPr>
            <a:spLocks noGrp="1"/>
          </p:cNvSpPr>
          <p:nvPr>
            <p:ph type="body" sz="quarter" idx="24" hasCustomPrompt="1"/>
          </p:nvPr>
        </p:nvSpPr>
        <p:spPr>
          <a:xfrm>
            <a:off x="9343496" y="3518946"/>
            <a:ext cx="2286000" cy="244475"/>
          </a:xfrm>
        </p:spPr>
        <p:txBody>
          <a:bodyPr>
            <a:noAutofit/>
          </a:bodyPr>
          <a:lstStyle>
            <a:lvl1pPr marL="0" indent="0">
              <a:buFont typeface="Arial" panose="020B0604020202020204" pitchFamily="34" charset="0"/>
              <a:buNone/>
              <a:defRPr sz="1000" spc="20" baseline="0">
                <a:solidFill>
                  <a:schemeClr val="bg2">
                    <a:lumMod val="50000"/>
                  </a:schemeClr>
                </a:solidFill>
              </a:defRPr>
            </a:lvl1pPr>
            <a:lvl2pPr marL="457200" indent="0">
              <a:buFont typeface="Arial" panose="020B0604020202020204" pitchFamily="34" charset="0"/>
              <a:buNone/>
              <a:defRPr sz="1200"/>
            </a:lvl2pPr>
            <a:lvl3pPr marL="914400" indent="0">
              <a:buFont typeface="Arial" panose="020B0604020202020204" pitchFamily="34" charset="0"/>
              <a:buNone/>
              <a:defRPr sz="1200"/>
            </a:lvl3pPr>
            <a:lvl4pPr marL="1371600" indent="0">
              <a:buFont typeface="Arial" panose="020B0604020202020204" pitchFamily="34" charset="0"/>
              <a:buNone/>
              <a:defRPr sz="1200"/>
            </a:lvl4pPr>
            <a:lvl5pPr marL="1828800" indent="0">
              <a:buFont typeface="Arial" panose="020B0604020202020204" pitchFamily="34" charset="0"/>
              <a:buNone/>
              <a:defRPr sz="1200"/>
            </a:lvl5pPr>
          </a:lstStyle>
          <a:p>
            <a:pPr lvl="0"/>
            <a:r>
              <a:rPr lang="en-US"/>
              <a:t>Title</a:t>
            </a:r>
          </a:p>
        </p:txBody>
      </p:sp>
      <p:sp>
        <p:nvSpPr>
          <p:cNvPr id="46" name="Picture Placeholder 6">
            <a:extLst>
              <a:ext uri="{FF2B5EF4-FFF2-40B4-BE49-F238E27FC236}">
                <a16:creationId xmlns:a16="http://schemas.microsoft.com/office/drawing/2014/main" id="{3896D737-6139-4405-A7F2-E08C421815DD}"/>
              </a:ext>
            </a:extLst>
          </p:cNvPr>
          <p:cNvSpPr>
            <a:spLocks noGrp="1"/>
          </p:cNvSpPr>
          <p:nvPr>
            <p:ph type="pic" sz="quarter" idx="25"/>
          </p:nvPr>
        </p:nvSpPr>
        <p:spPr>
          <a:xfrm>
            <a:off x="497304" y="4076273"/>
            <a:ext cx="2286000" cy="1371600"/>
          </a:xfrm>
          <a:solidFill>
            <a:schemeClr val="accent2"/>
          </a:solidFill>
        </p:spPr>
        <p:txBody>
          <a:bodyPr/>
          <a:lstStyle/>
          <a:p>
            <a:endParaRPr lang="en-US"/>
          </a:p>
        </p:txBody>
      </p:sp>
      <p:sp>
        <p:nvSpPr>
          <p:cNvPr id="47" name="Picture Placeholder 6">
            <a:extLst>
              <a:ext uri="{FF2B5EF4-FFF2-40B4-BE49-F238E27FC236}">
                <a16:creationId xmlns:a16="http://schemas.microsoft.com/office/drawing/2014/main" id="{721A36A5-FCF3-4EE8-B5F2-41805C3F6A6C}"/>
              </a:ext>
            </a:extLst>
          </p:cNvPr>
          <p:cNvSpPr>
            <a:spLocks noGrp="1"/>
          </p:cNvSpPr>
          <p:nvPr>
            <p:ph type="pic" sz="quarter" idx="26"/>
          </p:nvPr>
        </p:nvSpPr>
        <p:spPr>
          <a:xfrm>
            <a:off x="3449048" y="4076273"/>
            <a:ext cx="2286000" cy="1371600"/>
          </a:xfrm>
          <a:solidFill>
            <a:schemeClr val="accent2"/>
          </a:solidFill>
        </p:spPr>
        <p:txBody>
          <a:bodyPr/>
          <a:lstStyle/>
          <a:p>
            <a:endParaRPr lang="en-US"/>
          </a:p>
        </p:txBody>
      </p:sp>
      <p:sp>
        <p:nvSpPr>
          <p:cNvPr id="48" name="Picture Placeholder 6">
            <a:extLst>
              <a:ext uri="{FF2B5EF4-FFF2-40B4-BE49-F238E27FC236}">
                <a16:creationId xmlns:a16="http://schemas.microsoft.com/office/drawing/2014/main" id="{1630D673-CB21-40A3-A7BE-C996B20D681F}"/>
              </a:ext>
            </a:extLst>
          </p:cNvPr>
          <p:cNvSpPr>
            <a:spLocks noGrp="1"/>
          </p:cNvSpPr>
          <p:nvPr>
            <p:ph type="pic" sz="quarter" idx="27"/>
          </p:nvPr>
        </p:nvSpPr>
        <p:spPr>
          <a:xfrm>
            <a:off x="6497048" y="4076273"/>
            <a:ext cx="2286000" cy="1371600"/>
          </a:xfrm>
          <a:solidFill>
            <a:schemeClr val="accent2"/>
          </a:solidFill>
        </p:spPr>
        <p:txBody>
          <a:bodyPr/>
          <a:lstStyle/>
          <a:p>
            <a:endParaRPr lang="en-US"/>
          </a:p>
        </p:txBody>
      </p:sp>
      <p:sp>
        <p:nvSpPr>
          <p:cNvPr id="49" name="Picture Placeholder 6">
            <a:extLst>
              <a:ext uri="{FF2B5EF4-FFF2-40B4-BE49-F238E27FC236}">
                <a16:creationId xmlns:a16="http://schemas.microsoft.com/office/drawing/2014/main" id="{0C83EF20-1DF8-43B4-B982-A382FF884E20}"/>
              </a:ext>
            </a:extLst>
          </p:cNvPr>
          <p:cNvSpPr>
            <a:spLocks noGrp="1"/>
          </p:cNvSpPr>
          <p:nvPr>
            <p:ph type="pic" sz="quarter" idx="28"/>
          </p:nvPr>
        </p:nvSpPr>
        <p:spPr>
          <a:xfrm>
            <a:off x="9460824" y="4076273"/>
            <a:ext cx="2286000" cy="1371600"/>
          </a:xfrm>
          <a:solidFill>
            <a:schemeClr val="accent2"/>
          </a:solidFill>
        </p:spPr>
        <p:txBody>
          <a:bodyPr/>
          <a:lstStyle/>
          <a:p>
            <a:endParaRPr lang="en-US"/>
          </a:p>
        </p:txBody>
      </p:sp>
      <p:sp>
        <p:nvSpPr>
          <p:cNvPr id="50" name="Text Placeholder 12">
            <a:extLst>
              <a:ext uri="{FF2B5EF4-FFF2-40B4-BE49-F238E27FC236}">
                <a16:creationId xmlns:a16="http://schemas.microsoft.com/office/drawing/2014/main" id="{1FD09C98-5809-41AD-B215-493A3D741A2A}"/>
              </a:ext>
            </a:extLst>
          </p:cNvPr>
          <p:cNvSpPr>
            <a:spLocks noGrp="1"/>
          </p:cNvSpPr>
          <p:nvPr>
            <p:ph type="body" sz="quarter" idx="29" hasCustomPrompt="1"/>
          </p:nvPr>
        </p:nvSpPr>
        <p:spPr>
          <a:xfrm>
            <a:off x="400025" y="5567438"/>
            <a:ext cx="2286000" cy="280027"/>
          </a:xfrm>
        </p:spPr>
        <p:txBody>
          <a:bodyPr>
            <a:noAutofit/>
          </a:bodyPr>
          <a:lstStyle>
            <a:lvl1pPr marL="0" indent="0">
              <a:buNone/>
              <a:defRPr sz="1400" b="0">
                <a:solidFill>
                  <a:schemeClr val="bg1">
                    <a:lumMod val="50000"/>
                  </a:schemeClr>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51" name="Text Placeholder 14">
            <a:extLst>
              <a:ext uri="{FF2B5EF4-FFF2-40B4-BE49-F238E27FC236}">
                <a16:creationId xmlns:a16="http://schemas.microsoft.com/office/drawing/2014/main" id="{9E3214F0-FC83-402F-BAC5-ED4827532778}"/>
              </a:ext>
            </a:extLst>
          </p:cNvPr>
          <p:cNvSpPr>
            <a:spLocks noGrp="1"/>
          </p:cNvSpPr>
          <p:nvPr>
            <p:ph type="body" sz="quarter" idx="30" hasCustomPrompt="1"/>
          </p:nvPr>
        </p:nvSpPr>
        <p:spPr>
          <a:xfrm>
            <a:off x="400024" y="5873133"/>
            <a:ext cx="2286000" cy="244475"/>
          </a:xfrm>
        </p:spPr>
        <p:txBody>
          <a:bodyPr>
            <a:noAutofit/>
          </a:bodyPr>
          <a:lstStyle>
            <a:lvl1pPr marL="0" indent="0">
              <a:buFont typeface="Arial" panose="020B0604020202020204" pitchFamily="34" charset="0"/>
              <a:buNone/>
              <a:defRPr sz="1000" spc="20" baseline="0">
                <a:solidFill>
                  <a:schemeClr val="bg2">
                    <a:lumMod val="50000"/>
                  </a:schemeClr>
                </a:solidFill>
              </a:defRPr>
            </a:lvl1pPr>
            <a:lvl2pPr marL="457200" indent="0">
              <a:buFont typeface="Arial" panose="020B0604020202020204" pitchFamily="34" charset="0"/>
              <a:buNone/>
              <a:defRPr sz="1200"/>
            </a:lvl2pPr>
            <a:lvl3pPr marL="914400" indent="0">
              <a:buFont typeface="Arial" panose="020B0604020202020204" pitchFamily="34" charset="0"/>
              <a:buNone/>
              <a:defRPr sz="1200"/>
            </a:lvl3pPr>
            <a:lvl4pPr marL="1371600" indent="0">
              <a:buFont typeface="Arial" panose="020B0604020202020204" pitchFamily="34" charset="0"/>
              <a:buNone/>
              <a:defRPr sz="1200"/>
            </a:lvl4pPr>
            <a:lvl5pPr marL="1828800" indent="0">
              <a:buFont typeface="Arial" panose="020B0604020202020204" pitchFamily="34" charset="0"/>
              <a:buNone/>
              <a:defRPr sz="1200"/>
            </a:lvl5pPr>
          </a:lstStyle>
          <a:p>
            <a:pPr lvl="0"/>
            <a:r>
              <a:rPr lang="en-US"/>
              <a:t>Title</a:t>
            </a:r>
          </a:p>
        </p:txBody>
      </p:sp>
      <p:sp>
        <p:nvSpPr>
          <p:cNvPr id="52" name="Text Placeholder 12">
            <a:extLst>
              <a:ext uri="{FF2B5EF4-FFF2-40B4-BE49-F238E27FC236}">
                <a16:creationId xmlns:a16="http://schemas.microsoft.com/office/drawing/2014/main" id="{39B0FB7F-A1FC-40D1-ACFC-C3C966F9BCA4}"/>
              </a:ext>
            </a:extLst>
          </p:cNvPr>
          <p:cNvSpPr>
            <a:spLocks noGrp="1"/>
          </p:cNvSpPr>
          <p:nvPr>
            <p:ph type="body" sz="quarter" idx="31" hasCustomPrompt="1"/>
          </p:nvPr>
        </p:nvSpPr>
        <p:spPr>
          <a:xfrm>
            <a:off x="3351767" y="5567438"/>
            <a:ext cx="2286000" cy="280027"/>
          </a:xfrm>
        </p:spPr>
        <p:txBody>
          <a:bodyPr>
            <a:noAutofit/>
          </a:bodyPr>
          <a:lstStyle>
            <a:lvl1pPr marL="0" indent="0">
              <a:buNone/>
              <a:defRPr sz="1400" b="0">
                <a:solidFill>
                  <a:schemeClr val="bg1">
                    <a:lumMod val="50000"/>
                  </a:schemeClr>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53" name="Text Placeholder 14">
            <a:extLst>
              <a:ext uri="{FF2B5EF4-FFF2-40B4-BE49-F238E27FC236}">
                <a16:creationId xmlns:a16="http://schemas.microsoft.com/office/drawing/2014/main" id="{15EB3CBA-DD9B-449B-9B72-191780177135}"/>
              </a:ext>
            </a:extLst>
          </p:cNvPr>
          <p:cNvSpPr>
            <a:spLocks noGrp="1"/>
          </p:cNvSpPr>
          <p:nvPr>
            <p:ph type="body" sz="quarter" idx="32" hasCustomPrompt="1"/>
          </p:nvPr>
        </p:nvSpPr>
        <p:spPr>
          <a:xfrm>
            <a:off x="3351766" y="5873133"/>
            <a:ext cx="2286000" cy="244475"/>
          </a:xfrm>
        </p:spPr>
        <p:txBody>
          <a:bodyPr>
            <a:noAutofit/>
          </a:bodyPr>
          <a:lstStyle>
            <a:lvl1pPr marL="0" indent="0">
              <a:buFont typeface="Arial" panose="020B0604020202020204" pitchFamily="34" charset="0"/>
              <a:buNone/>
              <a:defRPr sz="1000" spc="20" baseline="0">
                <a:solidFill>
                  <a:schemeClr val="bg2">
                    <a:lumMod val="50000"/>
                  </a:schemeClr>
                </a:solidFill>
              </a:defRPr>
            </a:lvl1pPr>
            <a:lvl2pPr marL="457200" indent="0">
              <a:buFont typeface="Arial" panose="020B0604020202020204" pitchFamily="34" charset="0"/>
              <a:buNone/>
              <a:defRPr sz="1200"/>
            </a:lvl2pPr>
            <a:lvl3pPr marL="914400" indent="0">
              <a:buFont typeface="Arial" panose="020B0604020202020204" pitchFamily="34" charset="0"/>
              <a:buNone/>
              <a:defRPr sz="1200"/>
            </a:lvl3pPr>
            <a:lvl4pPr marL="1371600" indent="0">
              <a:buFont typeface="Arial" panose="020B0604020202020204" pitchFamily="34" charset="0"/>
              <a:buNone/>
              <a:defRPr sz="1200"/>
            </a:lvl4pPr>
            <a:lvl5pPr marL="1828800" indent="0">
              <a:buFont typeface="Arial" panose="020B0604020202020204" pitchFamily="34" charset="0"/>
              <a:buNone/>
              <a:defRPr sz="1200"/>
            </a:lvl5pPr>
          </a:lstStyle>
          <a:p>
            <a:pPr lvl="0"/>
            <a:r>
              <a:rPr lang="en-US"/>
              <a:t>Title</a:t>
            </a:r>
          </a:p>
        </p:txBody>
      </p:sp>
      <p:sp>
        <p:nvSpPr>
          <p:cNvPr id="54" name="Text Placeholder 12">
            <a:extLst>
              <a:ext uri="{FF2B5EF4-FFF2-40B4-BE49-F238E27FC236}">
                <a16:creationId xmlns:a16="http://schemas.microsoft.com/office/drawing/2014/main" id="{BA47B66D-8891-4AE7-98BE-3CFE9CDB571E}"/>
              </a:ext>
            </a:extLst>
          </p:cNvPr>
          <p:cNvSpPr>
            <a:spLocks noGrp="1"/>
          </p:cNvSpPr>
          <p:nvPr>
            <p:ph type="body" sz="quarter" idx="33" hasCustomPrompt="1"/>
          </p:nvPr>
        </p:nvSpPr>
        <p:spPr>
          <a:xfrm>
            <a:off x="6399768" y="5567438"/>
            <a:ext cx="2286000" cy="280027"/>
          </a:xfrm>
        </p:spPr>
        <p:txBody>
          <a:bodyPr>
            <a:noAutofit/>
          </a:bodyPr>
          <a:lstStyle>
            <a:lvl1pPr marL="0" indent="0">
              <a:buNone/>
              <a:defRPr sz="1400" b="0">
                <a:solidFill>
                  <a:schemeClr val="bg1">
                    <a:lumMod val="50000"/>
                  </a:schemeClr>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55" name="Text Placeholder 14">
            <a:extLst>
              <a:ext uri="{FF2B5EF4-FFF2-40B4-BE49-F238E27FC236}">
                <a16:creationId xmlns:a16="http://schemas.microsoft.com/office/drawing/2014/main" id="{929AE99A-6054-4B2F-B99D-FE4F682613DA}"/>
              </a:ext>
            </a:extLst>
          </p:cNvPr>
          <p:cNvSpPr>
            <a:spLocks noGrp="1"/>
          </p:cNvSpPr>
          <p:nvPr>
            <p:ph type="body" sz="quarter" idx="34" hasCustomPrompt="1"/>
          </p:nvPr>
        </p:nvSpPr>
        <p:spPr>
          <a:xfrm>
            <a:off x="6399767" y="5873133"/>
            <a:ext cx="2286000" cy="244475"/>
          </a:xfrm>
        </p:spPr>
        <p:txBody>
          <a:bodyPr>
            <a:noAutofit/>
          </a:bodyPr>
          <a:lstStyle>
            <a:lvl1pPr marL="0" indent="0">
              <a:buFont typeface="Arial" panose="020B0604020202020204" pitchFamily="34" charset="0"/>
              <a:buNone/>
              <a:defRPr sz="1000" spc="20" baseline="0">
                <a:solidFill>
                  <a:schemeClr val="bg2">
                    <a:lumMod val="50000"/>
                  </a:schemeClr>
                </a:solidFill>
              </a:defRPr>
            </a:lvl1pPr>
            <a:lvl2pPr marL="457200" indent="0">
              <a:buFont typeface="Arial" panose="020B0604020202020204" pitchFamily="34" charset="0"/>
              <a:buNone/>
              <a:defRPr sz="1200"/>
            </a:lvl2pPr>
            <a:lvl3pPr marL="914400" indent="0">
              <a:buFont typeface="Arial" panose="020B0604020202020204" pitchFamily="34" charset="0"/>
              <a:buNone/>
              <a:defRPr sz="1200"/>
            </a:lvl3pPr>
            <a:lvl4pPr marL="1371600" indent="0">
              <a:buFont typeface="Arial" panose="020B0604020202020204" pitchFamily="34" charset="0"/>
              <a:buNone/>
              <a:defRPr sz="1200"/>
            </a:lvl4pPr>
            <a:lvl5pPr marL="1828800" indent="0">
              <a:buFont typeface="Arial" panose="020B0604020202020204" pitchFamily="34" charset="0"/>
              <a:buNone/>
              <a:defRPr sz="1200"/>
            </a:lvl5pPr>
          </a:lstStyle>
          <a:p>
            <a:pPr lvl="0"/>
            <a:r>
              <a:rPr lang="en-US"/>
              <a:t>Title</a:t>
            </a:r>
          </a:p>
        </p:txBody>
      </p:sp>
      <p:sp>
        <p:nvSpPr>
          <p:cNvPr id="56" name="Text Placeholder 12">
            <a:extLst>
              <a:ext uri="{FF2B5EF4-FFF2-40B4-BE49-F238E27FC236}">
                <a16:creationId xmlns:a16="http://schemas.microsoft.com/office/drawing/2014/main" id="{D1F32591-7BBD-4006-AEA0-29F43CDADCED}"/>
              </a:ext>
            </a:extLst>
          </p:cNvPr>
          <p:cNvSpPr>
            <a:spLocks noGrp="1"/>
          </p:cNvSpPr>
          <p:nvPr>
            <p:ph type="body" sz="quarter" idx="35" hasCustomPrompt="1"/>
          </p:nvPr>
        </p:nvSpPr>
        <p:spPr>
          <a:xfrm>
            <a:off x="9363545" y="5567438"/>
            <a:ext cx="2286000" cy="280027"/>
          </a:xfrm>
        </p:spPr>
        <p:txBody>
          <a:bodyPr>
            <a:noAutofit/>
          </a:bodyPr>
          <a:lstStyle>
            <a:lvl1pPr marL="0" indent="0">
              <a:buNone/>
              <a:defRPr sz="1400" b="0">
                <a:solidFill>
                  <a:schemeClr val="bg1">
                    <a:lumMod val="50000"/>
                  </a:schemeClr>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57" name="Text Placeholder 14">
            <a:extLst>
              <a:ext uri="{FF2B5EF4-FFF2-40B4-BE49-F238E27FC236}">
                <a16:creationId xmlns:a16="http://schemas.microsoft.com/office/drawing/2014/main" id="{7BC780CD-8E77-4D0E-A436-DCB2AA0C15CD}"/>
              </a:ext>
            </a:extLst>
          </p:cNvPr>
          <p:cNvSpPr>
            <a:spLocks noGrp="1"/>
          </p:cNvSpPr>
          <p:nvPr>
            <p:ph type="body" sz="quarter" idx="36" hasCustomPrompt="1"/>
          </p:nvPr>
        </p:nvSpPr>
        <p:spPr>
          <a:xfrm>
            <a:off x="9363544" y="5873133"/>
            <a:ext cx="2286000" cy="244475"/>
          </a:xfrm>
        </p:spPr>
        <p:txBody>
          <a:bodyPr>
            <a:noAutofit/>
          </a:bodyPr>
          <a:lstStyle>
            <a:lvl1pPr marL="0" indent="0">
              <a:buFont typeface="Arial" panose="020B0604020202020204" pitchFamily="34" charset="0"/>
              <a:buNone/>
              <a:defRPr sz="1000" spc="20" baseline="0">
                <a:solidFill>
                  <a:schemeClr val="bg2">
                    <a:lumMod val="50000"/>
                  </a:schemeClr>
                </a:solidFill>
              </a:defRPr>
            </a:lvl1pPr>
            <a:lvl2pPr marL="457200" indent="0">
              <a:buFont typeface="Arial" panose="020B0604020202020204" pitchFamily="34" charset="0"/>
              <a:buNone/>
              <a:defRPr sz="1200"/>
            </a:lvl2pPr>
            <a:lvl3pPr marL="914400" indent="0">
              <a:buFont typeface="Arial" panose="020B0604020202020204" pitchFamily="34" charset="0"/>
              <a:buNone/>
              <a:defRPr sz="1200"/>
            </a:lvl3pPr>
            <a:lvl4pPr marL="1371600" indent="0">
              <a:buFont typeface="Arial" panose="020B0604020202020204" pitchFamily="34" charset="0"/>
              <a:buNone/>
              <a:defRPr sz="1200"/>
            </a:lvl4pPr>
            <a:lvl5pPr marL="1828800" indent="0">
              <a:buFont typeface="Arial" panose="020B0604020202020204" pitchFamily="34" charset="0"/>
              <a:buNone/>
              <a:defRPr sz="1200"/>
            </a:lvl5pPr>
          </a:lstStyle>
          <a:p>
            <a:pPr lvl="0"/>
            <a:r>
              <a:rPr lang="en-US"/>
              <a:t>Title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a:t>20XX</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4266225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p:txBody>
          <a:bodyPr>
            <a:normAutofit/>
          </a:bodyPr>
          <a:lstStyle>
            <a:lvl1pPr>
              <a:defRPr sz="3600" spc="30" baseline="0">
                <a:solidFill>
                  <a:schemeClr val="bg1">
                    <a:lumMod val="50000"/>
                  </a:schemeClr>
                </a:solidFill>
              </a:defRPr>
            </a:lvl1pPr>
          </a:lstStyle>
          <a:p>
            <a:r>
              <a:rPr lang="en-US"/>
              <a:t>CLICK TO ADD TITLE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a:t>20XX</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2776988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9" Type="http://schemas.openxmlformats.org/officeDocument/2006/relationships/slideLayout" Target="../slideLayouts/slideLayout59.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34" Type="http://schemas.openxmlformats.org/officeDocument/2006/relationships/slideLayout" Target="../slideLayouts/slideLayout54.xml"/><Relationship Id="rId42" Type="http://schemas.openxmlformats.org/officeDocument/2006/relationships/theme" Target="../theme/theme2.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slideLayout" Target="../slideLayouts/slideLayout53.xml"/><Relationship Id="rId38" Type="http://schemas.openxmlformats.org/officeDocument/2006/relationships/slideLayout" Target="../slideLayouts/slideLayout58.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slideLayout" Target="../slideLayouts/slideLayout49.xml"/><Relationship Id="rId41" Type="http://schemas.openxmlformats.org/officeDocument/2006/relationships/slideLayout" Target="../slideLayouts/slideLayout61.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37" Type="http://schemas.openxmlformats.org/officeDocument/2006/relationships/slideLayout" Target="../slideLayouts/slideLayout57.xml"/><Relationship Id="rId40" Type="http://schemas.openxmlformats.org/officeDocument/2006/relationships/slideLayout" Target="../slideLayouts/slideLayout60.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36" Type="http://schemas.openxmlformats.org/officeDocument/2006/relationships/slideLayout" Target="../slideLayouts/slideLayout56.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31" Type="http://schemas.openxmlformats.org/officeDocument/2006/relationships/slideLayout" Target="../slideLayouts/slideLayout51.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3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62B82C-34E9-4F3B-9B0F-A3207161C41E}"/>
              </a:ext>
            </a:extLst>
          </p:cNvPr>
          <p:cNvSpPr/>
          <p:nvPr userDrawn="1"/>
        </p:nvSpPr>
        <p:spPr>
          <a:xfrm>
            <a:off x="10820400" y="813816"/>
            <a:ext cx="1371600" cy="4572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457200" y="381000"/>
            <a:ext cx="11277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457200" y="1825625"/>
            <a:ext cx="11277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457200" y="6356350"/>
            <a:ext cx="27432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a:t>20XX</a:t>
            </a:r>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r>
              <a:rPr lang="en-US"/>
              <a:t>Presentation title</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70" r:id="rId4"/>
    <p:sldLayoutId id="2147483672" r:id="rId5"/>
    <p:sldLayoutId id="2147483654" r:id="rId6"/>
    <p:sldLayoutId id="2147483658" r:id="rId7"/>
    <p:sldLayoutId id="2147483660" r:id="rId8"/>
    <p:sldLayoutId id="2147483671" r:id="rId9"/>
    <p:sldLayoutId id="2147483650" r:id="rId10"/>
    <p:sldLayoutId id="2147483667" r:id="rId11"/>
    <p:sldLayoutId id="2147483668" r:id="rId12"/>
    <p:sldLayoutId id="2147483662" r:id="rId13"/>
    <p:sldLayoutId id="2147483669" r:id="rId14"/>
    <p:sldLayoutId id="2147483673" r:id="rId15"/>
    <p:sldLayoutId id="2147483675" r:id="rId16"/>
    <p:sldLayoutId id="2147483676" r:id="rId17"/>
    <p:sldLayoutId id="2147483677" r:id="rId18"/>
    <p:sldLayoutId id="2147483681" r:id="rId19"/>
    <p:sldLayoutId id="2147483682" r:id="rId20"/>
  </p:sldLayoutIdLst>
  <p:hf hdr="0" dt="0"/>
  <p:txStyles>
    <p:titleStyle>
      <a:lvl1pPr algn="l" defTabSz="914400" rtl="0" eaLnBrk="1" latinLnBrk="0" hangingPunct="1">
        <a:lnSpc>
          <a:spcPct val="90000"/>
        </a:lnSpc>
        <a:spcBef>
          <a:spcPct val="0"/>
        </a:spcBef>
        <a:buNone/>
        <a:defRPr sz="3600" kern="1200" spc="30" baseline="0">
          <a:solidFill>
            <a:schemeClr val="bg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88" userDrawn="1">
          <p15:clr>
            <a:srgbClr val="547EBF"/>
          </p15:clr>
        </p15:guide>
        <p15:guide id="4" orient="horz" pos="240" userDrawn="1">
          <p15:clr>
            <a:srgbClr val="547EBF"/>
          </p15:clr>
        </p15:guide>
        <p15:guide id="5" pos="7392"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0" y="177800"/>
            <a:ext cx="105029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844550" y="1574800"/>
            <a:ext cx="10502900" cy="4648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5979516" y="6540500"/>
            <a:ext cx="296556"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427655810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09" r:id="rId26"/>
    <p:sldLayoutId id="2147483710" r:id="rId27"/>
    <p:sldLayoutId id="2147483711" r:id="rId28"/>
    <p:sldLayoutId id="2147483712" r:id="rId29"/>
    <p:sldLayoutId id="2147483713" r:id="rId30"/>
    <p:sldLayoutId id="2147483714" r:id="rId31"/>
    <p:sldLayoutId id="2147483715" r:id="rId32"/>
    <p:sldLayoutId id="2147483716" r:id="rId33"/>
    <p:sldLayoutId id="2147483717" r:id="rId34"/>
    <p:sldLayoutId id="2147483718" r:id="rId35"/>
    <p:sldLayoutId id="2147483719" r:id="rId36"/>
    <p:sldLayoutId id="2147483720" r:id="rId37"/>
    <p:sldLayoutId id="2147483721" r:id="rId38"/>
    <p:sldLayoutId id="2147483722" r:id="rId39"/>
    <p:sldLayoutId id="2147483723" r:id="rId40"/>
    <p:sldLayoutId id="2147483724" r:id="rId41"/>
  </p:sldLayoutIdLst>
  <p:transition spd="med"/>
  <p:txStyles>
    <p:titleStyle>
      <a:lvl1pPr marL="0" marR="0" indent="0" algn="ctr" defTabSz="412750" rtl="0" eaLnBrk="1" latinLnBrk="0" hangingPunct="1">
        <a:lnSpc>
          <a:spcPct val="100000"/>
        </a:lnSpc>
        <a:spcBef>
          <a:spcPts val="0"/>
        </a:spcBef>
        <a:spcAft>
          <a:spcPts val="0"/>
        </a:spcAft>
        <a:buClrTx/>
        <a:buSzTx/>
        <a:buFontTx/>
        <a:buNone/>
        <a:tabLst/>
        <a:defRPr sz="5600" b="1" i="0" u="none" strike="noStrike" cap="none" spc="-75" baseline="0">
          <a:solidFill>
            <a:srgbClr val="000000"/>
          </a:solidFill>
          <a:uFillTx/>
          <a:latin typeface="Gilroy ExtraBold" panose="00000900000000000000" pitchFamily="50" charset="0"/>
          <a:ea typeface="+mn-ea"/>
          <a:cs typeface="+mn-cs"/>
          <a:sym typeface="Helvetica Neue Medium"/>
        </a:defRPr>
      </a:lvl1pPr>
      <a:lvl2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p:titleStyle>
    <p:body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1143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2286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3429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4572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5715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6858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8001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9144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hyperlink" Target="https://www.forbes.com/advisor/investing/what-is-a-bond/" TargetMode="Externa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24.svg"/><Relationship Id="rId11" Type="http://schemas.openxmlformats.org/officeDocument/2006/relationships/image" Target="../media/image23.jpeg"/><Relationship Id="rId5" Type="http://schemas.openxmlformats.org/officeDocument/2006/relationships/image" Target="../media/image21.png"/><Relationship Id="rId10" Type="http://schemas.openxmlformats.org/officeDocument/2006/relationships/image" Target="../media/image27.svg"/><Relationship Id="rId4" Type="http://schemas.openxmlformats.org/officeDocument/2006/relationships/image" Target="../media/image22.sv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snowy mountain with trees and clouds&#10;&#10;Description automatically generated">
            <a:extLst>
              <a:ext uri="{FF2B5EF4-FFF2-40B4-BE49-F238E27FC236}">
                <a16:creationId xmlns:a16="http://schemas.microsoft.com/office/drawing/2014/main" id="{AFE523D6-7841-47EC-B6FC-983BC4547140}"/>
              </a:ext>
            </a:extLst>
          </p:cNvPr>
          <p:cNvPicPr>
            <a:picLocks noGrp="1" noChangeAspect="1"/>
          </p:cNvPicPr>
          <p:nvPr>
            <p:ph type="pic" sz="quarter" idx="10"/>
          </p:nvPr>
        </p:nvPicPr>
        <p:blipFill rotWithShape="1">
          <a:blip r:embed="rId2"/>
          <a:srcRect l="1274" r="1274"/>
          <a:stretch/>
        </p:blipFill>
        <p:spPr>
          <a:xfrm>
            <a:off x="-1750292" y="-1030962"/>
            <a:ext cx="17262740" cy="10953526"/>
          </a:xfrm>
          <a:prstGeom prst="rect">
            <a:avLst/>
          </a:prstGeom>
        </p:spPr>
      </p:pic>
      <p:sp>
        <p:nvSpPr>
          <p:cNvPr id="2" name="Rectangle 1">
            <a:extLst>
              <a:ext uri="{FF2B5EF4-FFF2-40B4-BE49-F238E27FC236}">
                <a16:creationId xmlns:a16="http://schemas.microsoft.com/office/drawing/2014/main" id="{AD962A01-6AE2-3E94-261B-E45131309078}"/>
              </a:ext>
            </a:extLst>
          </p:cNvPr>
          <p:cNvSpPr/>
          <p:nvPr/>
        </p:nvSpPr>
        <p:spPr>
          <a:xfrm>
            <a:off x="-2307066" y="-1755919"/>
            <a:ext cx="19604296" cy="12403440"/>
          </a:xfrm>
          <a:prstGeom prst="rect">
            <a:avLst/>
          </a:prstGeom>
          <a:solidFill>
            <a:srgbClr val="000000">
              <a:alpha val="7059"/>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4629126B-8A12-F046-8967-3BB074B17A21}"/>
              </a:ext>
            </a:extLst>
          </p:cNvPr>
          <p:cNvSpPr>
            <a:spLocks noGrp="1"/>
          </p:cNvSpPr>
          <p:nvPr>
            <p:ph type="subTitle" idx="1"/>
          </p:nvPr>
        </p:nvSpPr>
        <p:spPr>
          <a:xfrm>
            <a:off x="1491521" y="3416513"/>
            <a:ext cx="8214610" cy="993068"/>
          </a:xfrm>
        </p:spPr>
        <p:txBody>
          <a:bodyPr vert="horz" lIns="91440" tIns="45720" rIns="91440" bIns="45720" rtlCol="0" anchor="t">
            <a:noAutofit/>
          </a:bodyPr>
          <a:lstStyle/>
          <a:p>
            <a:r>
              <a:rPr lang="en-US" sz="4000" dirty="0">
                <a:solidFill>
                  <a:schemeClr val="bg1"/>
                </a:solidFill>
                <a:latin typeface="Gilroy SemiBold"/>
                <a:ea typeface="Open Sans"/>
                <a:cs typeface="Open Sans"/>
              </a:rPr>
              <a:t>Investing Q&amp;A</a:t>
            </a:r>
          </a:p>
        </p:txBody>
      </p:sp>
      <p:sp>
        <p:nvSpPr>
          <p:cNvPr id="8" name="Subtitle 4">
            <a:extLst>
              <a:ext uri="{FF2B5EF4-FFF2-40B4-BE49-F238E27FC236}">
                <a16:creationId xmlns:a16="http://schemas.microsoft.com/office/drawing/2014/main" id="{4629126B-8A12-F046-8967-3BB074B17A21}"/>
              </a:ext>
            </a:extLst>
          </p:cNvPr>
          <p:cNvSpPr txBox="1">
            <a:spLocks/>
          </p:cNvSpPr>
          <p:nvPr/>
        </p:nvSpPr>
        <p:spPr>
          <a:xfrm>
            <a:off x="1356733" y="2152600"/>
            <a:ext cx="10178198" cy="861134"/>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377"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566"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754"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5943"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0" dirty="0">
                <a:solidFill>
                  <a:srgbClr val="C2E4E8"/>
                </a:solidFill>
                <a:latin typeface="Klinic Slab Bold"/>
                <a:ea typeface="Open Sans"/>
                <a:cs typeface="Open Sans"/>
              </a:rPr>
              <a:t>Wintersession 2024</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6733" y="1206867"/>
            <a:ext cx="2684595" cy="542953"/>
          </a:xfrm>
          <a:prstGeom prst="rect">
            <a:avLst/>
          </a:prstGeom>
        </p:spPr>
      </p:pic>
      <p:cxnSp>
        <p:nvCxnSpPr>
          <p:cNvPr id="10" name="Straight Connector 9"/>
          <p:cNvCxnSpPr/>
          <p:nvPr/>
        </p:nvCxnSpPr>
        <p:spPr>
          <a:xfrm>
            <a:off x="1491521" y="3204622"/>
            <a:ext cx="6290404" cy="21003"/>
          </a:xfrm>
          <a:prstGeom prst="line">
            <a:avLst/>
          </a:prstGeom>
          <a:ln w="57150">
            <a:solidFill>
              <a:srgbClr val="C2E4E8"/>
            </a:solidFill>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2929" y="814204"/>
            <a:ext cx="1441596" cy="935616"/>
          </a:xfrm>
          <a:prstGeom prst="rect">
            <a:avLst/>
          </a:prstGeom>
        </p:spPr>
      </p:pic>
    </p:spTree>
    <p:extLst>
      <p:ext uri="{BB962C8B-B14F-4D97-AF65-F5344CB8AC3E}">
        <p14:creationId xmlns:p14="http://schemas.microsoft.com/office/powerpoint/2010/main" val="367642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t="-9000" b="-9000"/>
          </a:stretch>
        </a:blipFill>
        <a:effectLst/>
      </p:bgPr>
    </p:bg>
    <p:spTree>
      <p:nvGrpSpPr>
        <p:cNvPr id="1" name="">
          <a:extLst>
            <a:ext uri="{FF2B5EF4-FFF2-40B4-BE49-F238E27FC236}">
              <a16:creationId xmlns:a16="http://schemas.microsoft.com/office/drawing/2014/main" id="{32502246-565F-C1DF-F198-59664C8590D8}"/>
            </a:ext>
          </a:extLst>
        </p:cNvPr>
        <p:cNvGrpSpPr/>
        <p:nvPr/>
      </p:nvGrpSpPr>
      <p:grpSpPr>
        <a:xfrm>
          <a:off x="0" y="0"/>
          <a:ext cx="0" cy="0"/>
          <a:chOff x="0" y="0"/>
          <a:chExt cx="0" cy="0"/>
        </a:xfrm>
      </p:grpSpPr>
      <p:sp>
        <p:nvSpPr>
          <p:cNvPr id="4" name="Rectangle 3"/>
          <p:cNvSpPr/>
          <p:nvPr/>
        </p:nvSpPr>
        <p:spPr>
          <a:xfrm>
            <a:off x="-63374" y="-28986"/>
            <a:ext cx="13204321" cy="7081636"/>
          </a:xfrm>
          <a:prstGeom prst="rect">
            <a:avLst/>
          </a:prstGeom>
          <a:solidFill>
            <a:srgbClr val="FFFFFF">
              <a:alpha val="45882"/>
            </a:srgbClr>
          </a:solid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3" name="Text Placeholder 2">
            <a:extLst>
              <a:ext uri="{FF2B5EF4-FFF2-40B4-BE49-F238E27FC236}">
                <a16:creationId xmlns:a16="http://schemas.microsoft.com/office/drawing/2014/main" id="{CC016636-6059-BDCC-31E9-E5EB05B65CCB}"/>
              </a:ext>
            </a:extLst>
          </p:cNvPr>
          <p:cNvSpPr>
            <a:spLocks noGrp="1"/>
          </p:cNvSpPr>
          <p:nvPr>
            <p:ph type="body" sz="quarter" idx="14"/>
          </p:nvPr>
        </p:nvSpPr>
        <p:spPr>
          <a:xfrm>
            <a:off x="1199679" y="4922274"/>
            <a:ext cx="9810750" cy="718145"/>
          </a:xfrm>
        </p:spPr>
        <p:txBody>
          <a:bodyPr/>
          <a:lstStyle/>
          <a:p>
            <a:r>
              <a:rPr lang="en-US" sz="4000" dirty="0"/>
              <a:t>Is it better to invest, or to set up a 529?</a:t>
            </a:r>
          </a:p>
        </p:txBody>
      </p:sp>
    </p:spTree>
    <p:extLst>
      <p:ext uri="{BB962C8B-B14F-4D97-AF65-F5344CB8AC3E}">
        <p14:creationId xmlns:p14="http://schemas.microsoft.com/office/powerpoint/2010/main" val="83894742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t="-9000" b="-9000"/>
          </a:stretch>
        </a:blipFill>
        <a:effectLst/>
      </p:bgPr>
    </p:bg>
    <p:spTree>
      <p:nvGrpSpPr>
        <p:cNvPr id="1" name="">
          <a:extLst>
            <a:ext uri="{FF2B5EF4-FFF2-40B4-BE49-F238E27FC236}">
              <a16:creationId xmlns:a16="http://schemas.microsoft.com/office/drawing/2014/main" id="{204E48DE-CCD6-3D12-9D95-3C3CC07F32FF}"/>
            </a:ext>
          </a:extLst>
        </p:cNvPr>
        <p:cNvGrpSpPr/>
        <p:nvPr/>
      </p:nvGrpSpPr>
      <p:grpSpPr>
        <a:xfrm>
          <a:off x="0" y="0"/>
          <a:ext cx="0" cy="0"/>
          <a:chOff x="0" y="0"/>
          <a:chExt cx="0" cy="0"/>
        </a:xfrm>
      </p:grpSpPr>
      <p:sp>
        <p:nvSpPr>
          <p:cNvPr id="4" name="Rectangle 3"/>
          <p:cNvSpPr/>
          <p:nvPr/>
        </p:nvSpPr>
        <p:spPr>
          <a:xfrm>
            <a:off x="-217283" y="0"/>
            <a:ext cx="12697328" cy="6886986"/>
          </a:xfrm>
          <a:prstGeom prst="rect">
            <a:avLst/>
          </a:prstGeom>
          <a:solidFill>
            <a:srgbClr val="FFFFFF">
              <a:alpha val="36078"/>
            </a:srgbClr>
          </a:solid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 name="Text Placeholder 2">
            <a:extLst>
              <a:ext uri="{FF2B5EF4-FFF2-40B4-BE49-F238E27FC236}">
                <a16:creationId xmlns:a16="http://schemas.microsoft.com/office/drawing/2014/main" id="{40DDF88A-5E9E-A9A4-F1E6-282E097BDDFF}"/>
              </a:ext>
            </a:extLst>
          </p:cNvPr>
          <p:cNvSpPr>
            <a:spLocks noGrp="1"/>
          </p:cNvSpPr>
          <p:nvPr>
            <p:ph type="body" sz="quarter" idx="14"/>
          </p:nvPr>
        </p:nvSpPr>
        <p:spPr>
          <a:xfrm>
            <a:off x="5691292" y="1809659"/>
            <a:ext cx="6130149" cy="1087477"/>
          </a:xfrm>
        </p:spPr>
        <p:txBody>
          <a:bodyPr/>
          <a:lstStyle/>
          <a:p>
            <a:r>
              <a:rPr lang="en-US" sz="3200" dirty="0">
                <a:latin typeface="Klinic Slab Bold"/>
              </a:rPr>
              <a:t> What investments can a college student be looking into?</a:t>
            </a:r>
          </a:p>
        </p:txBody>
      </p:sp>
      <p:sp>
        <p:nvSpPr>
          <p:cNvPr id="2" name="Text Placeholder 1">
            <a:extLst>
              <a:ext uri="{FF2B5EF4-FFF2-40B4-BE49-F238E27FC236}">
                <a16:creationId xmlns:a16="http://schemas.microsoft.com/office/drawing/2014/main" id="{430FBB36-97A5-625F-007A-19CD38106108}"/>
              </a:ext>
            </a:extLst>
          </p:cNvPr>
          <p:cNvSpPr>
            <a:spLocks noGrp="1"/>
          </p:cNvSpPr>
          <p:nvPr>
            <p:ph type="body" sz="quarter" idx="13"/>
          </p:nvPr>
        </p:nvSpPr>
        <p:spPr>
          <a:xfrm>
            <a:off x="5691292" y="3117905"/>
            <a:ext cx="6130148" cy="2270033"/>
          </a:xfrm>
        </p:spPr>
        <p:txBody>
          <a:bodyPr/>
          <a:lstStyle/>
          <a:p>
            <a:r>
              <a:rPr lang="en-US" sz="2000" i="0" dirty="0">
                <a:latin typeface="Klinic Slab Book"/>
              </a:rPr>
              <a:t>Asset allocation involves dividing your investments among different assets, such as stocks, bonds, and cash. The asset allocation decision is a personal one. The allocation that works best for you changes at different times in your life, depending on how long you have to invest and your ability to tolerate risk.</a:t>
            </a:r>
          </a:p>
          <a:p>
            <a:endParaRPr lang="en-US" dirty="0">
              <a:latin typeface="Klinic Slab Book"/>
            </a:endParaRPr>
          </a:p>
        </p:txBody>
      </p:sp>
    </p:spTree>
    <p:extLst>
      <p:ext uri="{BB962C8B-B14F-4D97-AF65-F5344CB8AC3E}">
        <p14:creationId xmlns:p14="http://schemas.microsoft.com/office/powerpoint/2010/main" val="330229316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t="-9000" b="-9000"/>
          </a:stretch>
        </a:blipFill>
        <a:effectLst/>
      </p:bgPr>
    </p:bg>
    <p:spTree>
      <p:nvGrpSpPr>
        <p:cNvPr id="1" name="">
          <a:extLst>
            <a:ext uri="{FF2B5EF4-FFF2-40B4-BE49-F238E27FC236}">
              <a16:creationId xmlns:a16="http://schemas.microsoft.com/office/drawing/2014/main" id="{5A370032-1EEE-F227-F2D7-DB02DA8B38CE}"/>
            </a:ext>
          </a:extLst>
        </p:cNvPr>
        <p:cNvGrpSpPr/>
        <p:nvPr/>
      </p:nvGrpSpPr>
      <p:grpSpPr>
        <a:xfrm>
          <a:off x="0" y="0"/>
          <a:ext cx="0" cy="0"/>
          <a:chOff x="0" y="0"/>
          <a:chExt cx="0" cy="0"/>
        </a:xfrm>
      </p:grpSpPr>
      <p:sp>
        <p:nvSpPr>
          <p:cNvPr id="4" name="Rectangle 3"/>
          <p:cNvSpPr/>
          <p:nvPr/>
        </p:nvSpPr>
        <p:spPr>
          <a:xfrm>
            <a:off x="-253497" y="-108642"/>
            <a:ext cx="12660595" cy="7032947"/>
          </a:xfrm>
          <a:prstGeom prst="rect">
            <a:avLst/>
          </a:prstGeom>
          <a:solidFill>
            <a:srgbClr val="FFFFFF">
              <a:alpha val="40000"/>
            </a:srgbClr>
          </a:solid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 name="Text Placeholder 2">
            <a:extLst>
              <a:ext uri="{FF2B5EF4-FFF2-40B4-BE49-F238E27FC236}">
                <a16:creationId xmlns:a16="http://schemas.microsoft.com/office/drawing/2014/main" id="{663ABA11-0908-7F67-A939-129310DC120F}"/>
              </a:ext>
            </a:extLst>
          </p:cNvPr>
          <p:cNvSpPr>
            <a:spLocks noGrp="1"/>
          </p:cNvSpPr>
          <p:nvPr>
            <p:ph type="body" sz="quarter" idx="14"/>
          </p:nvPr>
        </p:nvSpPr>
        <p:spPr>
          <a:xfrm>
            <a:off x="1193800" y="2947333"/>
            <a:ext cx="9810750" cy="595035"/>
          </a:xfrm>
        </p:spPr>
        <p:txBody>
          <a:bodyPr/>
          <a:lstStyle/>
          <a:p>
            <a:r>
              <a:rPr lang="en-US" sz="3200" dirty="0">
                <a:latin typeface="Klinic Slab Bold"/>
              </a:rPr>
              <a:t> What are the best platforms for entry-level investors?</a:t>
            </a:r>
          </a:p>
        </p:txBody>
      </p:sp>
    </p:spTree>
    <p:extLst>
      <p:ext uri="{BB962C8B-B14F-4D97-AF65-F5344CB8AC3E}">
        <p14:creationId xmlns:p14="http://schemas.microsoft.com/office/powerpoint/2010/main" val="300522768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3B021B3-DE93-4AB7-8A18-CF5F1CED88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62C77F-A5E7-F668-522E-A75F2DA65AF1}"/>
              </a:ext>
            </a:extLst>
          </p:cNvPr>
          <p:cNvSpPr>
            <a:spLocks noGrp="1"/>
          </p:cNvSpPr>
          <p:nvPr>
            <p:ph type="title"/>
          </p:nvPr>
        </p:nvSpPr>
        <p:spPr>
          <a:xfrm>
            <a:off x="841248" y="256032"/>
            <a:ext cx="10506456" cy="1014984"/>
          </a:xfrm>
        </p:spPr>
        <p:txBody>
          <a:bodyPr vert="horz" lIns="91440" tIns="45720" rIns="91440" bIns="45720" rtlCol="0" anchor="b">
            <a:normAutofit/>
          </a:bodyPr>
          <a:lstStyle/>
          <a:p>
            <a:r>
              <a:rPr lang="en-US" sz="4400" kern="1200" dirty="0">
                <a:solidFill>
                  <a:schemeClr val="tx1"/>
                </a:solidFill>
                <a:latin typeface="Gilroy ExtraBold"/>
              </a:rPr>
              <a:t>Asset Allocation</a:t>
            </a:r>
          </a:p>
        </p:txBody>
      </p:sp>
      <p:sp>
        <p:nvSpPr>
          <p:cNvPr id="18" name="Rectangle 17">
            <a:extLst>
              <a:ext uri="{FF2B5EF4-FFF2-40B4-BE49-F238E27FC236}">
                <a16:creationId xmlns:a16="http://schemas.microsoft.com/office/drawing/2014/main" id="{52D502E5-F6B4-4D58-B4AE-FC466FF15E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9DECDBF4-02B6-4BB4-B65B-B8107AD6A9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 Placeholder 2">
            <a:extLst>
              <a:ext uri="{FF2B5EF4-FFF2-40B4-BE49-F238E27FC236}">
                <a16:creationId xmlns:a16="http://schemas.microsoft.com/office/drawing/2014/main" id="{F84FFB01-FDF5-167F-FD4F-E00CEFEC805E}"/>
              </a:ext>
            </a:extLst>
          </p:cNvPr>
          <p:cNvSpPr>
            <a:spLocks/>
          </p:cNvSpPr>
          <p:nvPr/>
        </p:nvSpPr>
        <p:spPr>
          <a:xfrm>
            <a:off x="1255932" y="1926266"/>
            <a:ext cx="2723635" cy="755110"/>
          </a:xfrm>
          <a:prstGeom prst="rect">
            <a:avLst/>
          </a:prstGeom>
        </p:spPr>
        <p:txBody>
          <a:bodyPr lIns="91440" tIns="45720" rIns="91440" bIns="45720" anchor="t"/>
          <a:lstStyle/>
          <a:p>
            <a:pPr defTabSz="832104">
              <a:spcAft>
                <a:spcPts val="600"/>
              </a:spcAft>
            </a:pPr>
            <a:r>
              <a:rPr lang="en-US" sz="1600" kern="1200" dirty="0">
                <a:latin typeface="Gilroy Bold"/>
              </a:rPr>
              <a:t>Stocks</a:t>
            </a:r>
            <a:endParaRPr lang="en-US" sz="1600" dirty="0">
              <a:latin typeface="Gilroy Bold"/>
            </a:endParaRPr>
          </a:p>
        </p:txBody>
      </p:sp>
      <p:sp>
        <p:nvSpPr>
          <p:cNvPr id="4" name="Content Placeholder 3">
            <a:extLst>
              <a:ext uri="{FF2B5EF4-FFF2-40B4-BE49-F238E27FC236}">
                <a16:creationId xmlns:a16="http://schemas.microsoft.com/office/drawing/2014/main" id="{E79566CD-9D79-723A-4D47-2A0FEF79D8E9}"/>
              </a:ext>
            </a:extLst>
          </p:cNvPr>
          <p:cNvSpPr>
            <a:spLocks/>
          </p:cNvSpPr>
          <p:nvPr/>
        </p:nvSpPr>
        <p:spPr>
          <a:xfrm>
            <a:off x="1255932" y="2681376"/>
            <a:ext cx="2723635" cy="2976793"/>
          </a:xfrm>
          <a:prstGeom prst="rect">
            <a:avLst/>
          </a:prstGeom>
        </p:spPr>
        <p:txBody>
          <a:bodyPr vert="horz" lIns="91440" tIns="45720" rIns="91440" bIns="45720" rtlCol="0" anchor="t">
            <a:normAutofit/>
          </a:bodyPr>
          <a:lstStyle/>
          <a:p>
            <a:pPr defTabSz="832104">
              <a:spcAft>
                <a:spcPts val="600"/>
              </a:spcAft>
            </a:pPr>
            <a:r>
              <a:rPr lang="en-US" sz="1400" kern="1200" dirty="0">
                <a:solidFill>
                  <a:srgbClr val="333333"/>
                </a:solidFill>
                <a:latin typeface="Klinic Slab Medium"/>
                <a:cs typeface="Calibri"/>
              </a:rPr>
              <a:t>Historically stocks have offered the highest rates of return. Stocks are generally considered riskier or aggressive assets.</a:t>
            </a:r>
            <a:endParaRPr lang="en-US" sz="1400">
              <a:solidFill>
                <a:srgbClr val="333333"/>
              </a:solidFill>
              <a:latin typeface="Klinic Slab Medium"/>
              <a:ea typeface="Calibri"/>
              <a:cs typeface="Calibri"/>
            </a:endParaRPr>
          </a:p>
        </p:txBody>
      </p:sp>
      <p:sp>
        <p:nvSpPr>
          <p:cNvPr id="5" name="Text Placeholder 4">
            <a:extLst>
              <a:ext uri="{FF2B5EF4-FFF2-40B4-BE49-F238E27FC236}">
                <a16:creationId xmlns:a16="http://schemas.microsoft.com/office/drawing/2014/main" id="{F1EF6FAA-5BCC-D51D-EE41-9229F6AC1855}"/>
              </a:ext>
            </a:extLst>
          </p:cNvPr>
          <p:cNvSpPr>
            <a:spLocks/>
          </p:cNvSpPr>
          <p:nvPr/>
        </p:nvSpPr>
        <p:spPr>
          <a:xfrm>
            <a:off x="4711478" y="1926266"/>
            <a:ext cx="2723635" cy="755110"/>
          </a:xfrm>
          <a:prstGeom prst="rect">
            <a:avLst/>
          </a:prstGeom>
        </p:spPr>
        <p:txBody>
          <a:bodyPr lIns="91440" tIns="45720" rIns="91440" bIns="45720" anchor="t"/>
          <a:lstStyle/>
          <a:p>
            <a:pPr defTabSz="832104">
              <a:spcAft>
                <a:spcPts val="600"/>
              </a:spcAft>
            </a:pPr>
            <a:r>
              <a:rPr lang="en-US" sz="1600" kern="1200" dirty="0">
                <a:latin typeface="Gilroy Bold"/>
              </a:rPr>
              <a:t>Bonds</a:t>
            </a:r>
            <a:endParaRPr lang="en-US" sz="1600" dirty="0">
              <a:latin typeface="Gilroy Bold"/>
            </a:endParaRPr>
          </a:p>
        </p:txBody>
      </p:sp>
      <p:sp>
        <p:nvSpPr>
          <p:cNvPr id="6" name="Content Placeholder 5">
            <a:extLst>
              <a:ext uri="{FF2B5EF4-FFF2-40B4-BE49-F238E27FC236}">
                <a16:creationId xmlns:a16="http://schemas.microsoft.com/office/drawing/2014/main" id="{2F330CC1-364D-67F8-DABD-001F67F4FF01}"/>
              </a:ext>
            </a:extLst>
          </p:cNvPr>
          <p:cNvSpPr>
            <a:spLocks/>
          </p:cNvSpPr>
          <p:nvPr/>
        </p:nvSpPr>
        <p:spPr>
          <a:xfrm>
            <a:off x="4711478" y="2681376"/>
            <a:ext cx="2723635" cy="2975047"/>
          </a:xfrm>
          <a:prstGeom prst="rect">
            <a:avLst/>
          </a:prstGeom>
        </p:spPr>
        <p:txBody>
          <a:bodyPr vert="horz" lIns="91440" tIns="45720" rIns="91440" bIns="45720" rtlCol="0" anchor="t">
            <a:normAutofit/>
          </a:bodyPr>
          <a:lstStyle/>
          <a:p>
            <a:pPr defTabSz="832104">
              <a:spcAft>
                <a:spcPts val="600"/>
              </a:spcAft>
            </a:pPr>
            <a:r>
              <a:rPr lang="en-US" sz="1400" kern="1200" dirty="0">
                <a:solidFill>
                  <a:srgbClr val="333333"/>
                </a:solidFill>
                <a:latin typeface="Klinic Slab Medium"/>
                <a:cs typeface="Calibri"/>
              </a:rPr>
              <a:t>Fixed income has historically provided lower rates of return than stocks. </a:t>
            </a:r>
            <a:r>
              <a:rPr lang="en-US" sz="1400" u="sng" kern="1200" dirty="0">
                <a:latin typeface="Klinic Slab Medium"/>
                <a:cs typeface="Calibri"/>
                <a:hlinkClick r:id="rId2">
                  <a:extLst>
                    <a:ext uri="{A12FA001-AC4F-418D-AE19-62706E023703}">
                      <ahyp:hlinkClr xmlns:ahyp="http://schemas.microsoft.com/office/drawing/2018/hyperlinkcolor" xmlns="" val="tx"/>
                    </a:ext>
                  </a:extLst>
                </a:hlinkClick>
              </a:rPr>
              <a:t>Bonds</a:t>
            </a:r>
            <a:r>
              <a:rPr lang="en-US" sz="1400" kern="1200" dirty="0">
                <a:solidFill>
                  <a:srgbClr val="333333"/>
                </a:solidFill>
                <a:latin typeface="Klinic Slab Medium"/>
                <a:cs typeface="Calibri"/>
              </a:rPr>
              <a:t> are typically considered safer or conservative assets.</a:t>
            </a:r>
            <a:endParaRPr lang="en-US" sz="1400">
              <a:solidFill>
                <a:srgbClr val="333333"/>
              </a:solidFill>
              <a:latin typeface="Klinic Slab Medium"/>
              <a:ea typeface="Calibri"/>
              <a:cs typeface="Calibri"/>
            </a:endParaRPr>
          </a:p>
        </p:txBody>
      </p:sp>
      <p:sp>
        <p:nvSpPr>
          <p:cNvPr id="7" name="Text Placeholder 6">
            <a:extLst>
              <a:ext uri="{FF2B5EF4-FFF2-40B4-BE49-F238E27FC236}">
                <a16:creationId xmlns:a16="http://schemas.microsoft.com/office/drawing/2014/main" id="{AFEBF036-40C3-5093-516D-BD1379E717BC}"/>
              </a:ext>
            </a:extLst>
          </p:cNvPr>
          <p:cNvSpPr>
            <a:spLocks/>
          </p:cNvSpPr>
          <p:nvPr/>
        </p:nvSpPr>
        <p:spPr>
          <a:xfrm>
            <a:off x="8212433" y="1934996"/>
            <a:ext cx="2723635" cy="755110"/>
          </a:xfrm>
          <a:prstGeom prst="rect">
            <a:avLst/>
          </a:prstGeom>
        </p:spPr>
        <p:txBody>
          <a:bodyPr lIns="91440" tIns="45720" rIns="91440" bIns="45720" anchor="t"/>
          <a:lstStyle/>
          <a:p>
            <a:pPr defTabSz="832104">
              <a:spcAft>
                <a:spcPts val="600"/>
              </a:spcAft>
            </a:pPr>
            <a:r>
              <a:rPr lang="en-US" sz="1600" kern="1200" dirty="0">
                <a:latin typeface="Gilroy Bold"/>
              </a:rPr>
              <a:t>Cash </a:t>
            </a:r>
            <a:r>
              <a:rPr lang="en-US" sz="1600" dirty="0">
                <a:latin typeface="Gilroy Bold"/>
              </a:rPr>
              <a:t>&amp; cash-like</a:t>
            </a:r>
            <a:r>
              <a:rPr lang="en-US" sz="1600" kern="1200" dirty="0">
                <a:latin typeface="Gilroy Bold"/>
              </a:rPr>
              <a:t> </a:t>
            </a:r>
            <a:r>
              <a:rPr lang="en-US" sz="1600" dirty="0">
                <a:latin typeface="Gilroy Bold"/>
              </a:rPr>
              <a:t>Assets</a:t>
            </a:r>
            <a:endParaRPr lang="en-US" dirty="0">
              <a:latin typeface="Gilroy Bold"/>
              <a:ea typeface="Source Sans Pro Light"/>
            </a:endParaRPr>
          </a:p>
        </p:txBody>
      </p:sp>
      <p:sp>
        <p:nvSpPr>
          <p:cNvPr id="8" name="Content Placeholder 7">
            <a:extLst>
              <a:ext uri="{FF2B5EF4-FFF2-40B4-BE49-F238E27FC236}">
                <a16:creationId xmlns:a16="http://schemas.microsoft.com/office/drawing/2014/main" id="{0AC73E19-40F7-3C55-BEF4-DDB2BD748F95}"/>
              </a:ext>
            </a:extLst>
          </p:cNvPr>
          <p:cNvSpPr>
            <a:spLocks/>
          </p:cNvSpPr>
          <p:nvPr/>
        </p:nvSpPr>
        <p:spPr>
          <a:xfrm>
            <a:off x="8212433" y="2690105"/>
            <a:ext cx="2723635" cy="2975047"/>
          </a:xfrm>
          <a:prstGeom prst="rect">
            <a:avLst/>
          </a:prstGeom>
        </p:spPr>
        <p:txBody>
          <a:bodyPr vert="horz" lIns="91440" tIns="45720" rIns="91440" bIns="45720" rtlCol="0" anchor="t">
            <a:normAutofit/>
          </a:bodyPr>
          <a:lstStyle/>
          <a:p>
            <a:pPr defTabSz="832104">
              <a:spcAft>
                <a:spcPts val="600"/>
              </a:spcAft>
            </a:pPr>
            <a:r>
              <a:rPr lang="en-US" sz="1400" dirty="0">
                <a:solidFill>
                  <a:srgbClr val="333333"/>
                </a:solidFill>
                <a:latin typeface="Klinic Slab Medium"/>
                <a:cs typeface="Calibri"/>
              </a:rPr>
              <a:t>While</a:t>
            </a:r>
            <a:r>
              <a:rPr lang="en-US" sz="1400" kern="1200" dirty="0">
                <a:solidFill>
                  <a:srgbClr val="333333"/>
                </a:solidFill>
                <a:latin typeface="Klinic Slab Medium"/>
                <a:cs typeface="Calibri"/>
              </a:rPr>
              <a:t> you don’t typically think of cash as an investment, cash equivalents like savings accounts, money market accounts, certificates of deposit, cash management accounts, treasury bills, and money market mutual funds are all ways that investors can enjoy potential upside with very low levels of risk.</a:t>
            </a:r>
            <a:endParaRPr lang="en-US" sz="1400">
              <a:solidFill>
                <a:srgbClr val="333333"/>
              </a:solidFill>
              <a:latin typeface="Klinic Slab Medium"/>
              <a:ea typeface="Calibri"/>
              <a:cs typeface="Calibri"/>
            </a:endParaRPr>
          </a:p>
        </p:txBody>
      </p:sp>
    </p:spTree>
    <p:extLst>
      <p:ext uri="{BB962C8B-B14F-4D97-AF65-F5344CB8AC3E}">
        <p14:creationId xmlns:p14="http://schemas.microsoft.com/office/powerpoint/2010/main" val="2605140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t="-9000" b="-9000"/>
          </a:stretch>
        </a:blipFill>
        <a:effectLst/>
      </p:bgPr>
    </p:bg>
    <p:spTree>
      <p:nvGrpSpPr>
        <p:cNvPr id="1" name="">
          <a:extLst>
            <a:ext uri="{FF2B5EF4-FFF2-40B4-BE49-F238E27FC236}">
              <a16:creationId xmlns:a16="http://schemas.microsoft.com/office/drawing/2014/main" id="{F921D511-5E7B-677E-5C42-DF0C8F23CD1B}"/>
            </a:ext>
          </a:extLst>
        </p:cNvPr>
        <p:cNvGrpSpPr/>
        <p:nvPr/>
      </p:nvGrpSpPr>
      <p:grpSpPr>
        <a:xfrm>
          <a:off x="0" y="0"/>
          <a:ext cx="0" cy="0"/>
          <a:chOff x="0" y="0"/>
          <a:chExt cx="0" cy="0"/>
        </a:xfrm>
      </p:grpSpPr>
      <p:sp>
        <p:nvSpPr>
          <p:cNvPr id="4" name="Rectangle 3"/>
          <p:cNvSpPr/>
          <p:nvPr/>
        </p:nvSpPr>
        <p:spPr>
          <a:xfrm>
            <a:off x="-208748" y="-28986"/>
            <a:ext cx="12615846" cy="6886986"/>
          </a:xfrm>
          <a:prstGeom prst="rect">
            <a:avLst/>
          </a:prstGeom>
          <a:solidFill>
            <a:srgbClr val="FFFFFF">
              <a:alpha val="36078"/>
            </a:srgbClr>
          </a:solid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 name="Text Placeholder 1">
            <a:extLst>
              <a:ext uri="{FF2B5EF4-FFF2-40B4-BE49-F238E27FC236}">
                <a16:creationId xmlns:a16="http://schemas.microsoft.com/office/drawing/2014/main" id="{08C3C554-7CB5-FB2A-AEE2-C28B9C5858B5}"/>
              </a:ext>
            </a:extLst>
          </p:cNvPr>
          <p:cNvSpPr>
            <a:spLocks noGrp="1"/>
          </p:cNvSpPr>
          <p:nvPr>
            <p:ph type="body" sz="quarter" idx="13"/>
          </p:nvPr>
        </p:nvSpPr>
        <p:spPr>
          <a:xfrm>
            <a:off x="1193800" y="3535189"/>
            <a:ext cx="9810750" cy="1333698"/>
          </a:xfrm>
        </p:spPr>
        <p:txBody>
          <a:bodyPr/>
          <a:lstStyle/>
          <a:p>
            <a:r>
              <a:rPr lang="en-US" sz="2000" i="0" dirty="0"/>
              <a:t>Passive investing is buying and holding investments with minimal portfolio turnover. Active investing is buying and selling investments based on their short-term performance, attempting to beat average market returns. Both have a place in the market, but each method appeals to different investors.</a:t>
            </a:r>
          </a:p>
        </p:txBody>
      </p:sp>
      <p:sp>
        <p:nvSpPr>
          <p:cNvPr id="3" name="Text Placeholder 2">
            <a:extLst>
              <a:ext uri="{FF2B5EF4-FFF2-40B4-BE49-F238E27FC236}">
                <a16:creationId xmlns:a16="http://schemas.microsoft.com/office/drawing/2014/main" id="{F69EFD74-A089-ECAE-CC03-7C379910D591}"/>
              </a:ext>
            </a:extLst>
          </p:cNvPr>
          <p:cNvSpPr>
            <a:spLocks noGrp="1"/>
          </p:cNvSpPr>
          <p:nvPr>
            <p:ph type="body" sz="quarter" idx="14"/>
          </p:nvPr>
        </p:nvSpPr>
        <p:spPr>
          <a:xfrm>
            <a:off x="1193800" y="2052343"/>
            <a:ext cx="9810750" cy="1087477"/>
          </a:xfrm>
        </p:spPr>
        <p:txBody>
          <a:bodyPr/>
          <a:lstStyle/>
          <a:p>
            <a:r>
              <a:rPr lang="en-US" sz="3200" dirty="0">
                <a:latin typeface="Klinic Slab Bold"/>
              </a:rPr>
              <a:t>Should I be looking to actively manage my investments, or is passive investment better?</a:t>
            </a:r>
            <a:endParaRPr lang="en-US" sz="3200" dirty="0"/>
          </a:p>
        </p:txBody>
      </p:sp>
    </p:spTree>
    <p:extLst>
      <p:ext uri="{BB962C8B-B14F-4D97-AF65-F5344CB8AC3E}">
        <p14:creationId xmlns:p14="http://schemas.microsoft.com/office/powerpoint/2010/main" val="308966692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t="-17000" b="-17000"/>
          </a:stretch>
        </a:blipFill>
        <a:effectLst/>
      </p:bgPr>
    </p:bg>
    <p:spTree>
      <p:nvGrpSpPr>
        <p:cNvPr id="1" name="">
          <a:extLst>
            <a:ext uri="{FF2B5EF4-FFF2-40B4-BE49-F238E27FC236}">
              <a16:creationId xmlns:a16="http://schemas.microsoft.com/office/drawing/2014/main" id="{9BF9D6FF-5951-E70D-D4C2-7D808B7CD72F}"/>
            </a:ext>
          </a:extLst>
        </p:cNvPr>
        <p:cNvGrpSpPr/>
        <p:nvPr/>
      </p:nvGrpSpPr>
      <p:grpSpPr>
        <a:xfrm>
          <a:off x="0" y="0"/>
          <a:ext cx="0" cy="0"/>
          <a:chOff x="0" y="0"/>
          <a:chExt cx="0" cy="0"/>
        </a:xfrm>
      </p:grpSpPr>
      <p:sp>
        <p:nvSpPr>
          <p:cNvPr id="4" name="Rectangle 3"/>
          <p:cNvSpPr/>
          <p:nvPr/>
        </p:nvSpPr>
        <p:spPr>
          <a:xfrm>
            <a:off x="-372387" y="-81477"/>
            <a:ext cx="12694153" cy="7052649"/>
          </a:xfrm>
          <a:prstGeom prst="rect">
            <a:avLst/>
          </a:prstGeom>
          <a:solidFill>
            <a:srgbClr val="FFFFFF">
              <a:alpha val="36078"/>
            </a:srgbClr>
          </a:solid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 name="Text Placeholder 2">
            <a:extLst>
              <a:ext uri="{FF2B5EF4-FFF2-40B4-BE49-F238E27FC236}">
                <a16:creationId xmlns:a16="http://schemas.microsoft.com/office/drawing/2014/main" id="{A3C4EED2-059B-2176-C5ED-62087BE145DC}"/>
              </a:ext>
            </a:extLst>
          </p:cNvPr>
          <p:cNvSpPr>
            <a:spLocks noGrp="1"/>
          </p:cNvSpPr>
          <p:nvPr>
            <p:ph type="body" sz="quarter" idx="14"/>
          </p:nvPr>
        </p:nvSpPr>
        <p:spPr>
          <a:xfrm>
            <a:off x="1193800" y="1163265"/>
            <a:ext cx="9810750" cy="656590"/>
          </a:xfrm>
        </p:spPr>
        <p:txBody>
          <a:bodyPr/>
          <a:lstStyle/>
          <a:p>
            <a:r>
              <a:rPr lang="en-US" sz="3600" dirty="0">
                <a:latin typeface="Klinic Slab Bold"/>
              </a:rPr>
              <a:t>What is dollar cost averaging?</a:t>
            </a:r>
          </a:p>
        </p:txBody>
      </p:sp>
      <p:sp>
        <p:nvSpPr>
          <p:cNvPr id="2" name="Text Placeholder 1">
            <a:extLst>
              <a:ext uri="{FF2B5EF4-FFF2-40B4-BE49-F238E27FC236}">
                <a16:creationId xmlns:a16="http://schemas.microsoft.com/office/drawing/2014/main" id="{66AF13F4-92F4-09FC-C0AB-AF4F9B1911E3}"/>
              </a:ext>
            </a:extLst>
          </p:cNvPr>
          <p:cNvSpPr>
            <a:spLocks noGrp="1"/>
          </p:cNvSpPr>
          <p:nvPr>
            <p:ph type="body" sz="quarter" idx="13"/>
          </p:nvPr>
        </p:nvSpPr>
        <p:spPr>
          <a:xfrm>
            <a:off x="1383922" y="2011025"/>
            <a:ext cx="9810750" cy="1333698"/>
          </a:xfrm>
        </p:spPr>
        <p:txBody>
          <a:bodyPr/>
          <a:lstStyle/>
          <a:p>
            <a:r>
              <a:rPr lang="en-US" sz="2000" i="0" dirty="0">
                <a:latin typeface="Klinic Slab Book"/>
              </a:rPr>
              <a:t>Dollar cost averaging - Investing the same amount of money at regular intervals over an extended period of time, regardless of the share price. By investing a fixed amount, you purchase more shares when prices are low, and fewer shares when prices are high. This may reduce your overall average cost of investing.</a:t>
            </a:r>
          </a:p>
        </p:txBody>
      </p:sp>
    </p:spTree>
    <p:extLst>
      <p:ext uri="{BB962C8B-B14F-4D97-AF65-F5344CB8AC3E}">
        <p14:creationId xmlns:p14="http://schemas.microsoft.com/office/powerpoint/2010/main" val="194902008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t="-9000" b="-9000"/>
          </a:stretch>
        </a:blipFill>
        <a:effectLst/>
      </p:bgPr>
    </p:bg>
    <p:spTree>
      <p:nvGrpSpPr>
        <p:cNvPr id="1" name="">
          <a:extLst>
            <a:ext uri="{FF2B5EF4-FFF2-40B4-BE49-F238E27FC236}">
              <a16:creationId xmlns:a16="http://schemas.microsoft.com/office/drawing/2014/main" id="{5609D3A3-A62F-02B1-01A9-2C2AFADC3D0E}"/>
            </a:ext>
          </a:extLst>
        </p:cNvPr>
        <p:cNvGrpSpPr/>
        <p:nvPr/>
      </p:nvGrpSpPr>
      <p:grpSpPr>
        <a:xfrm>
          <a:off x="0" y="0"/>
          <a:ext cx="0" cy="0"/>
          <a:chOff x="0" y="0"/>
          <a:chExt cx="0" cy="0"/>
        </a:xfrm>
      </p:grpSpPr>
      <p:sp>
        <p:nvSpPr>
          <p:cNvPr id="4" name="Rectangle 3"/>
          <p:cNvSpPr/>
          <p:nvPr/>
        </p:nvSpPr>
        <p:spPr>
          <a:xfrm>
            <a:off x="-135802" y="-135802"/>
            <a:ext cx="12665108" cy="7147711"/>
          </a:xfrm>
          <a:prstGeom prst="rect">
            <a:avLst/>
          </a:prstGeom>
          <a:solidFill>
            <a:srgbClr val="FFFFFF">
              <a:alpha val="36078"/>
            </a:srgbClr>
          </a:solid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 name="Text Placeholder 2">
            <a:extLst>
              <a:ext uri="{FF2B5EF4-FFF2-40B4-BE49-F238E27FC236}">
                <a16:creationId xmlns:a16="http://schemas.microsoft.com/office/drawing/2014/main" id="{641E530E-3470-8786-DECA-7152419362F2}"/>
              </a:ext>
            </a:extLst>
          </p:cNvPr>
          <p:cNvSpPr>
            <a:spLocks noGrp="1"/>
          </p:cNvSpPr>
          <p:nvPr>
            <p:ph type="body" sz="quarter" idx="14"/>
          </p:nvPr>
        </p:nvSpPr>
        <p:spPr>
          <a:xfrm>
            <a:off x="1226839" y="2350576"/>
            <a:ext cx="9810750" cy="1087477"/>
          </a:xfrm>
        </p:spPr>
        <p:txBody>
          <a:bodyPr/>
          <a:lstStyle/>
          <a:p>
            <a:r>
              <a:rPr lang="en-US" sz="3200" dirty="0">
                <a:latin typeface="Klinic Slab Bold"/>
              </a:rPr>
              <a:t>  How should I change my strategy as </a:t>
            </a:r>
          </a:p>
          <a:p>
            <a:r>
              <a:rPr lang="en-US" sz="3200" dirty="0">
                <a:latin typeface="Klinic Slab Bold"/>
              </a:rPr>
              <a:t>I approach retirement?</a:t>
            </a:r>
          </a:p>
        </p:txBody>
      </p:sp>
      <p:sp>
        <p:nvSpPr>
          <p:cNvPr id="2" name="Text Placeholder 1">
            <a:extLst>
              <a:ext uri="{FF2B5EF4-FFF2-40B4-BE49-F238E27FC236}">
                <a16:creationId xmlns:a16="http://schemas.microsoft.com/office/drawing/2014/main" id="{FFB16285-96BB-E76C-E03A-777060EEF73B}"/>
              </a:ext>
            </a:extLst>
          </p:cNvPr>
          <p:cNvSpPr>
            <a:spLocks noGrp="1"/>
          </p:cNvSpPr>
          <p:nvPr>
            <p:ph type="body" sz="quarter" idx="13"/>
          </p:nvPr>
        </p:nvSpPr>
        <p:spPr>
          <a:xfrm>
            <a:off x="3095735" y="3708344"/>
            <a:ext cx="6202034" cy="718145"/>
          </a:xfrm>
        </p:spPr>
        <p:txBody>
          <a:bodyPr/>
          <a:lstStyle/>
          <a:p>
            <a:r>
              <a:rPr lang="en-US" sz="2000" b="1" i="0" dirty="0">
                <a:latin typeface="Klinic Slab Book"/>
              </a:rPr>
              <a:t>Time horizon - The amount </a:t>
            </a:r>
            <a:r>
              <a:rPr lang="en-US" sz="2000" i="0" dirty="0">
                <a:latin typeface="Klinic Slab Book"/>
              </a:rPr>
              <a:t>of</a:t>
            </a:r>
            <a:r>
              <a:rPr lang="en-US" sz="2000" b="1" i="0" dirty="0">
                <a:latin typeface="Klinic Slab Book"/>
              </a:rPr>
              <a:t> time that you expect to stay invested in an asset or security. </a:t>
            </a:r>
            <a:endParaRPr lang="en-US" sz="2000" b="1" i="0" dirty="0"/>
          </a:p>
        </p:txBody>
      </p:sp>
    </p:spTree>
    <p:extLst>
      <p:ext uri="{BB962C8B-B14F-4D97-AF65-F5344CB8AC3E}">
        <p14:creationId xmlns:p14="http://schemas.microsoft.com/office/powerpoint/2010/main" val="388245666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a:extLst>
              <a:ext uri="{FF2B5EF4-FFF2-40B4-BE49-F238E27FC236}">
                <a16:creationId xmlns:a16="http://schemas.microsoft.com/office/drawing/2014/main" id="{39E09E7A-40EE-4110-B453-FDAB6E113170}"/>
              </a:ext>
            </a:extLst>
          </p:cNvPr>
          <p:cNvSpPr>
            <a:spLocks noGrp="1"/>
          </p:cNvSpPr>
          <p:nvPr>
            <p:ph type="body" sz="quarter" idx="12"/>
          </p:nvPr>
        </p:nvSpPr>
        <p:spPr>
          <a:xfrm>
            <a:off x="3090479" y="1315968"/>
            <a:ext cx="6011043" cy="1440778"/>
          </a:xfrm>
        </p:spPr>
        <p:txBody>
          <a:bodyPr>
            <a:normAutofit/>
          </a:bodyPr>
          <a:lstStyle/>
          <a:p>
            <a:r>
              <a:rPr lang="en-US" dirty="0"/>
              <a:t>Disclaimer</a:t>
            </a:r>
          </a:p>
        </p:txBody>
      </p:sp>
      <p:sp>
        <p:nvSpPr>
          <p:cNvPr id="19" name="Subtitle 1">
            <a:extLst>
              <a:ext uri="{FF2B5EF4-FFF2-40B4-BE49-F238E27FC236}">
                <a16:creationId xmlns:a16="http://schemas.microsoft.com/office/drawing/2014/main" id="{3BD4FD97-65AC-4B73-8183-331BC199A68F}"/>
              </a:ext>
            </a:extLst>
          </p:cNvPr>
          <p:cNvSpPr txBox="1">
            <a:spLocks/>
          </p:cNvSpPr>
          <p:nvPr/>
        </p:nvSpPr>
        <p:spPr>
          <a:xfrm>
            <a:off x="1411970" y="2824945"/>
            <a:ext cx="9368060" cy="2152473"/>
          </a:xfrm>
          <a:prstGeom prst="rect">
            <a:avLst/>
          </a:prstGeom>
        </p:spPr>
        <p:txBody>
          <a:bodyPr anchor="t" anchorCtr="0"/>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lgn="ctr" defTabSz="412730">
              <a:lnSpc>
                <a:spcPct val="150000"/>
              </a:lnSpc>
              <a:buNone/>
              <a:defRPr/>
            </a:pPr>
            <a:r>
              <a:rPr lang="en-US" sz="2000" kern="0" dirty="0">
                <a:solidFill>
                  <a:prstClr val="black"/>
                </a:solidFill>
              </a:rPr>
              <a:t>This presentation is a general overview of principles you may want to consider. Only you can decide what is best for you. This presentation is educational in nature and is not intended to be, and should not be construed as tax, legal or investment advice. You should always consult a certified advisor for advice on your specific situation. The examples used in this presentation are for illustrative purposes only.</a:t>
            </a:r>
          </a:p>
        </p:txBody>
      </p:sp>
    </p:spTree>
    <p:extLst>
      <p:ext uri="{BB962C8B-B14F-4D97-AF65-F5344CB8AC3E}">
        <p14:creationId xmlns:p14="http://schemas.microsoft.com/office/powerpoint/2010/main" val="221440454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snowy mountain with trees and clouds&#10;&#10;Description automatically generated">
            <a:extLst>
              <a:ext uri="{FF2B5EF4-FFF2-40B4-BE49-F238E27FC236}">
                <a16:creationId xmlns:a16="http://schemas.microsoft.com/office/drawing/2014/main" id="{AFE523D6-7841-47EC-B6FC-983BC4547140}"/>
              </a:ext>
            </a:extLst>
          </p:cNvPr>
          <p:cNvPicPr>
            <a:picLocks noGrp="1" noChangeAspect="1"/>
          </p:cNvPicPr>
          <p:nvPr>
            <p:ph type="pic" sz="quarter" idx="10"/>
          </p:nvPr>
        </p:nvPicPr>
        <p:blipFill rotWithShape="1">
          <a:blip r:embed="rId2"/>
          <a:srcRect l="1274" r="1274"/>
          <a:stretch/>
        </p:blipFill>
        <p:spPr>
          <a:xfrm>
            <a:off x="-1750292" y="-1030962"/>
            <a:ext cx="17262740" cy="10953526"/>
          </a:xfrm>
          <a:prstGeom prst="rect">
            <a:avLst/>
          </a:prstGeom>
        </p:spPr>
      </p:pic>
      <p:sp>
        <p:nvSpPr>
          <p:cNvPr id="2" name="Rectangle 1">
            <a:extLst>
              <a:ext uri="{FF2B5EF4-FFF2-40B4-BE49-F238E27FC236}">
                <a16:creationId xmlns:a16="http://schemas.microsoft.com/office/drawing/2014/main" id="{AD962A01-6AE2-3E94-261B-E45131309078}"/>
              </a:ext>
            </a:extLst>
          </p:cNvPr>
          <p:cNvSpPr/>
          <p:nvPr/>
        </p:nvSpPr>
        <p:spPr>
          <a:xfrm>
            <a:off x="-2307066" y="-1755919"/>
            <a:ext cx="19604296" cy="12403440"/>
          </a:xfrm>
          <a:prstGeom prst="rect">
            <a:avLst/>
          </a:prstGeom>
          <a:solidFill>
            <a:srgbClr val="000000">
              <a:alpha val="1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4">
            <a:extLst>
              <a:ext uri="{FF2B5EF4-FFF2-40B4-BE49-F238E27FC236}">
                <a16:creationId xmlns:a16="http://schemas.microsoft.com/office/drawing/2014/main" id="{4629126B-8A12-F046-8967-3BB074B17A21}"/>
              </a:ext>
            </a:extLst>
          </p:cNvPr>
          <p:cNvSpPr txBox="1">
            <a:spLocks/>
          </p:cNvSpPr>
          <p:nvPr/>
        </p:nvSpPr>
        <p:spPr>
          <a:xfrm>
            <a:off x="-1645517" y="2556117"/>
            <a:ext cx="15268575" cy="1076375"/>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377"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566"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754"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5943"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6000" dirty="0">
                <a:solidFill>
                  <a:srgbClr val="C2E4E8"/>
                </a:solidFill>
                <a:latin typeface="Klinic Slab Bold"/>
                <a:ea typeface="Open Sans"/>
                <a:cs typeface="Open Sans"/>
              </a:rPr>
              <a:t>More Questions?</a:t>
            </a:r>
          </a:p>
        </p:txBody>
      </p:sp>
    </p:spTree>
    <p:extLst>
      <p:ext uri="{BB962C8B-B14F-4D97-AF65-F5344CB8AC3E}">
        <p14:creationId xmlns:p14="http://schemas.microsoft.com/office/powerpoint/2010/main" val="4129165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snowy mountain with trees and clouds&#10;&#10;Description automatically generated">
            <a:extLst>
              <a:ext uri="{FF2B5EF4-FFF2-40B4-BE49-F238E27FC236}">
                <a16:creationId xmlns:a16="http://schemas.microsoft.com/office/drawing/2014/main" id="{AFE523D6-7841-47EC-B6FC-983BC4547140}"/>
              </a:ext>
            </a:extLst>
          </p:cNvPr>
          <p:cNvPicPr>
            <a:picLocks noGrp="1" noChangeAspect="1"/>
          </p:cNvPicPr>
          <p:nvPr>
            <p:ph type="pic" sz="quarter" idx="10"/>
          </p:nvPr>
        </p:nvPicPr>
        <p:blipFill rotWithShape="1">
          <a:blip r:embed="rId2"/>
          <a:srcRect l="1274" r="1274"/>
          <a:stretch/>
        </p:blipFill>
        <p:spPr>
          <a:xfrm>
            <a:off x="-1750292" y="-1030962"/>
            <a:ext cx="17262740" cy="10953526"/>
          </a:xfrm>
          <a:prstGeom prst="rect">
            <a:avLst/>
          </a:prstGeom>
        </p:spPr>
      </p:pic>
      <p:sp>
        <p:nvSpPr>
          <p:cNvPr id="2" name="Rectangle 1">
            <a:extLst>
              <a:ext uri="{FF2B5EF4-FFF2-40B4-BE49-F238E27FC236}">
                <a16:creationId xmlns:a16="http://schemas.microsoft.com/office/drawing/2014/main" id="{AD962A01-6AE2-3E94-261B-E45131309078}"/>
              </a:ext>
            </a:extLst>
          </p:cNvPr>
          <p:cNvSpPr/>
          <p:nvPr/>
        </p:nvSpPr>
        <p:spPr>
          <a:xfrm>
            <a:off x="-2392791" y="-1805963"/>
            <a:ext cx="19604296" cy="12403440"/>
          </a:xfrm>
          <a:prstGeom prst="rect">
            <a:avLst/>
          </a:prstGeom>
          <a:solidFill>
            <a:srgbClr val="000000">
              <a:alpha val="1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4">
            <a:extLst>
              <a:ext uri="{FF2B5EF4-FFF2-40B4-BE49-F238E27FC236}">
                <a16:creationId xmlns:a16="http://schemas.microsoft.com/office/drawing/2014/main" id="{4629126B-8A12-F046-8967-3BB074B17A21}"/>
              </a:ext>
            </a:extLst>
          </p:cNvPr>
          <p:cNvSpPr txBox="1">
            <a:spLocks/>
          </p:cNvSpPr>
          <p:nvPr/>
        </p:nvSpPr>
        <p:spPr>
          <a:xfrm>
            <a:off x="-1911505" y="3359901"/>
            <a:ext cx="15831712" cy="107637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377"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566"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754"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5943"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4800" i="1" dirty="0">
                <a:solidFill>
                  <a:schemeClr val="bg1"/>
                </a:solidFill>
                <a:latin typeface="Klinic Slab Medium" pitchFamily="50" charset="0"/>
              </a:rPr>
              <a:t>Thank you!</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3107" y="1199738"/>
            <a:ext cx="2684595" cy="542953"/>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8455" y="807075"/>
            <a:ext cx="1441596" cy="935616"/>
          </a:xfrm>
          <a:prstGeom prst="rect">
            <a:avLst/>
          </a:prstGeom>
        </p:spPr>
      </p:pic>
      <p:sp>
        <p:nvSpPr>
          <p:cNvPr id="9" name="Subtitle 4">
            <a:extLst>
              <a:ext uri="{FF2B5EF4-FFF2-40B4-BE49-F238E27FC236}">
                <a16:creationId xmlns:a16="http://schemas.microsoft.com/office/drawing/2014/main" id="{4629126B-8A12-F046-8967-3BB074B17A21}"/>
              </a:ext>
            </a:extLst>
          </p:cNvPr>
          <p:cNvSpPr txBox="1">
            <a:spLocks/>
          </p:cNvSpPr>
          <p:nvPr/>
        </p:nvSpPr>
        <p:spPr>
          <a:xfrm>
            <a:off x="915252" y="1999840"/>
            <a:ext cx="10178198" cy="86113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377"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566"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754"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5943"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6000" dirty="0" err="1">
                <a:solidFill>
                  <a:srgbClr val="C2E4E8"/>
                </a:solidFill>
                <a:latin typeface="Klinic Slab Bold" pitchFamily="50" charset="0"/>
              </a:rPr>
              <a:t>Wintersession</a:t>
            </a:r>
            <a:r>
              <a:rPr lang="en-US" sz="6000" dirty="0">
                <a:solidFill>
                  <a:srgbClr val="C2E4E8"/>
                </a:solidFill>
                <a:latin typeface="Klinic Slab Bold" pitchFamily="50" charset="0"/>
              </a:rPr>
              <a:t> 2024</a:t>
            </a:r>
          </a:p>
        </p:txBody>
      </p:sp>
      <p:cxnSp>
        <p:nvCxnSpPr>
          <p:cNvPr id="10" name="Straight Connector 9"/>
          <p:cNvCxnSpPr/>
          <p:nvPr/>
        </p:nvCxnSpPr>
        <p:spPr>
          <a:xfrm>
            <a:off x="2962184" y="3065664"/>
            <a:ext cx="6181816" cy="9250"/>
          </a:xfrm>
          <a:prstGeom prst="line">
            <a:avLst/>
          </a:prstGeom>
          <a:ln w="57150">
            <a:solidFill>
              <a:srgbClr val="C2E4E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427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3282308-968D-984F-8466-3EB6FFBF78E0}"/>
              </a:ext>
            </a:extLst>
          </p:cNvPr>
          <p:cNvSpPr>
            <a:spLocks noGrp="1"/>
          </p:cNvSpPr>
          <p:nvPr>
            <p:ph type="body" sz="quarter" idx="12"/>
          </p:nvPr>
        </p:nvSpPr>
        <p:spPr>
          <a:xfrm>
            <a:off x="5772332" y="272815"/>
            <a:ext cx="4505524" cy="865117"/>
          </a:xfrm>
        </p:spPr>
        <p:txBody>
          <a:bodyPr lIns="91440">
            <a:noAutofit/>
          </a:bodyPr>
          <a:lstStyle/>
          <a:p>
            <a:r>
              <a:rPr lang="en-US" sz="4800" dirty="0"/>
              <a:t>Today’s </a:t>
            </a:r>
            <a:r>
              <a:rPr lang="en-US" dirty="0">
                <a:solidFill>
                  <a:srgbClr val="8C2332"/>
                </a:solidFill>
              </a:rPr>
              <a:t>Webinar</a:t>
            </a:r>
          </a:p>
        </p:txBody>
      </p:sp>
      <p:grpSp>
        <p:nvGrpSpPr>
          <p:cNvPr id="2" name="Group 1">
            <a:extLst>
              <a:ext uri="{FF2B5EF4-FFF2-40B4-BE49-F238E27FC236}">
                <a16:creationId xmlns:a16="http://schemas.microsoft.com/office/drawing/2014/main" id="{8A74D73C-0C6B-424F-8C62-508C32254269}"/>
              </a:ext>
            </a:extLst>
          </p:cNvPr>
          <p:cNvGrpSpPr/>
          <p:nvPr/>
        </p:nvGrpSpPr>
        <p:grpSpPr>
          <a:xfrm>
            <a:off x="5864058" y="1865028"/>
            <a:ext cx="5398292" cy="740539"/>
            <a:chOff x="6924762" y="667870"/>
            <a:chExt cx="5398292" cy="740539"/>
          </a:xfrm>
        </p:grpSpPr>
        <p:sp>
          <p:nvSpPr>
            <p:cNvPr id="39" name="Text Placeholder 10">
              <a:extLst>
                <a:ext uri="{FF2B5EF4-FFF2-40B4-BE49-F238E27FC236}">
                  <a16:creationId xmlns:a16="http://schemas.microsoft.com/office/drawing/2014/main" id="{AFE82D45-654E-4274-8E5F-DCA4905D6339}"/>
                </a:ext>
              </a:extLst>
            </p:cNvPr>
            <p:cNvSpPr txBox="1">
              <a:spLocks/>
            </p:cNvSpPr>
            <p:nvPr/>
          </p:nvSpPr>
          <p:spPr>
            <a:xfrm>
              <a:off x="6924763" y="1051579"/>
              <a:ext cx="5398291" cy="356830"/>
            </a:xfrm>
            <a:prstGeom prst="rect">
              <a:avLst/>
            </a:prstGeom>
          </p:spPr>
          <p:txBody>
            <a:bodyPr lIns="91440" tIns="45720" rIns="91440" bIns="45720" anchor="t"/>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500" dirty="0">
                  <a:solidFill>
                    <a:schemeClr val="tx2">
                      <a:lumMod val="75000"/>
                    </a:schemeClr>
                  </a:solidFill>
                  <a:latin typeface="Klinic Slab Book"/>
                  <a:ea typeface="Open Sans"/>
                  <a:cs typeface="Open Sans"/>
                </a:rPr>
                <a:t>We will ask our presenter to answer the questions submitted before the webinar first, then turn to new questions.</a:t>
              </a:r>
              <a:endParaRPr lang="en-US" dirty="0">
                <a:solidFill>
                  <a:schemeClr val="tx2">
                    <a:lumMod val="75000"/>
                  </a:schemeClr>
                </a:solidFill>
              </a:endParaRPr>
            </a:p>
          </p:txBody>
        </p:sp>
        <p:sp>
          <p:nvSpPr>
            <p:cNvPr id="40" name="Text Placeholder 11">
              <a:extLst>
                <a:ext uri="{FF2B5EF4-FFF2-40B4-BE49-F238E27FC236}">
                  <a16:creationId xmlns:a16="http://schemas.microsoft.com/office/drawing/2014/main" id="{F2A9690A-A926-40FC-89FB-7E16B54FDA16}"/>
                </a:ext>
              </a:extLst>
            </p:cNvPr>
            <p:cNvSpPr txBox="1">
              <a:spLocks/>
            </p:cNvSpPr>
            <p:nvPr/>
          </p:nvSpPr>
          <p:spPr>
            <a:xfrm>
              <a:off x="6924762" y="667870"/>
              <a:ext cx="3667767" cy="347132"/>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cs typeface="Poppins SemiBold" panose="02000000000000000000" pitchFamily="2" charset="77"/>
                </a:rPr>
                <a:t>Format</a:t>
              </a:r>
              <a:endParaRPr lang="en-US" sz="2400" dirty="0">
                <a:solidFill>
                  <a:srgbClr val="8C2332"/>
                </a:solidFill>
                <a:cs typeface="Poppins SemiBold" panose="02000000000000000000" pitchFamily="2" charset="77"/>
              </a:endParaRPr>
            </a:p>
          </p:txBody>
        </p:sp>
      </p:grpSp>
      <p:grpSp>
        <p:nvGrpSpPr>
          <p:cNvPr id="3" name="Group 2">
            <a:extLst>
              <a:ext uri="{FF2B5EF4-FFF2-40B4-BE49-F238E27FC236}">
                <a16:creationId xmlns:a16="http://schemas.microsoft.com/office/drawing/2014/main" id="{8B331BA3-3BA9-4122-8AA3-5597FF7C47A1}"/>
              </a:ext>
            </a:extLst>
          </p:cNvPr>
          <p:cNvGrpSpPr/>
          <p:nvPr/>
        </p:nvGrpSpPr>
        <p:grpSpPr>
          <a:xfrm>
            <a:off x="5864058" y="2889964"/>
            <a:ext cx="4806990" cy="722249"/>
            <a:chOff x="6924762" y="2167093"/>
            <a:chExt cx="4806990" cy="722249"/>
          </a:xfrm>
        </p:grpSpPr>
        <p:sp>
          <p:nvSpPr>
            <p:cNvPr id="41" name="Text Placeholder 12">
              <a:extLst>
                <a:ext uri="{FF2B5EF4-FFF2-40B4-BE49-F238E27FC236}">
                  <a16:creationId xmlns:a16="http://schemas.microsoft.com/office/drawing/2014/main" id="{15A6BEEC-BF36-49E5-8AFD-4F220B486EBC}"/>
                </a:ext>
              </a:extLst>
            </p:cNvPr>
            <p:cNvSpPr txBox="1">
              <a:spLocks/>
            </p:cNvSpPr>
            <p:nvPr/>
          </p:nvSpPr>
          <p:spPr>
            <a:xfrm>
              <a:off x="6924764" y="2532513"/>
              <a:ext cx="4806988" cy="356829"/>
            </a:xfrm>
            <a:prstGeom prst="rect">
              <a:avLst/>
            </a:prstGeom>
          </p:spPr>
          <p:txBody>
            <a:bodyPr wrap="square">
              <a:spAutoFit/>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500">
                  <a:solidFill>
                    <a:schemeClr val="tx2">
                      <a:lumMod val="75000"/>
                    </a:schemeClr>
                  </a:solidFill>
                </a:rPr>
                <a:t>Make sure you are in a quiet place without distractions.</a:t>
              </a:r>
            </a:p>
          </p:txBody>
        </p:sp>
        <p:sp>
          <p:nvSpPr>
            <p:cNvPr id="42" name="Text Placeholder 13">
              <a:extLst>
                <a:ext uri="{FF2B5EF4-FFF2-40B4-BE49-F238E27FC236}">
                  <a16:creationId xmlns:a16="http://schemas.microsoft.com/office/drawing/2014/main" id="{6B9E3C38-0DC5-4001-A800-87CF5B4A9B67}"/>
                </a:ext>
              </a:extLst>
            </p:cNvPr>
            <p:cNvSpPr txBox="1">
              <a:spLocks/>
            </p:cNvSpPr>
            <p:nvPr/>
          </p:nvSpPr>
          <p:spPr>
            <a:xfrm>
              <a:off x="6924762" y="2167093"/>
              <a:ext cx="4413798" cy="347132"/>
            </a:xfrm>
            <a:prstGeom prst="rect">
              <a:avLst/>
            </a:prstGeom>
          </p:spPr>
          <p:txBody>
            <a:bodyPr lIns="91440" tIns="45720" rIns="91440" bIns="45720" anchor="t"/>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Gilroy Bold"/>
                  <a:ea typeface="Open Sans"/>
                </a:rPr>
                <a:t>Reducing Background </a:t>
              </a:r>
              <a:r>
                <a:rPr lang="en-US" sz="2000">
                  <a:solidFill>
                    <a:srgbClr val="8C2332"/>
                  </a:solidFill>
                  <a:latin typeface="Gilroy Bold"/>
                  <a:ea typeface="Open Sans"/>
                </a:rPr>
                <a:t>Noise</a:t>
              </a:r>
            </a:p>
          </p:txBody>
        </p:sp>
      </p:grpSp>
      <p:grpSp>
        <p:nvGrpSpPr>
          <p:cNvPr id="4" name="Group 3">
            <a:extLst>
              <a:ext uri="{FF2B5EF4-FFF2-40B4-BE49-F238E27FC236}">
                <a16:creationId xmlns:a16="http://schemas.microsoft.com/office/drawing/2014/main" id="{A33EFC7F-8568-413A-ACCB-BEEC5F0E8B84}"/>
              </a:ext>
            </a:extLst>
          </p:cNvPr>
          <p:cNvGrpSpPr/>
          <p:nvPr/>
        </p:nvGrpSpPr>
        <p:grpSpPr>
          <a:xfrm>
            <a:off x="5864060" y="3924042"/>
            <a:ext cx="4912186" cy="758282"/>
            <a:chOff x="6924764" y="3676220"/>
            <a:chExt cx="4912186" cy="758282"/>
          </a:xfrm>
        </p:grpSpPr>
        <p:sp>
          <p:nvSpPr>
            <p:cNvPr id="43" name="Text Placeholder 12">
              <a:extLst>
                <a:ext uri="{FF2B5EF4-FFF2-40B4-BE49-F238E27FC236}">
                  <a16:creationId xmlns:a16="http://schemas.microsoft.com/office/drawing/2014/main" id="{FF3814FA-A054-49DC-B266-F3330F5952E6}"/>
                </a:ext>
              </a:extLst>
            </p:cNvPr>
            <p:cNvSpPr txBox="1">
              <a:spLocks/>
            </p:cNvSpPr>
            <p:nvPr/>
          </p:nvSpPr>
          <p:spPr>
            <a:xfrm>
              <a:off x="6924765" y="3995920"/>
              <a:ext cx="4912185" cy="438582"/>
            </a:xfrm>
            <a:prstGeom prst="rect">
              <a:avLst/>
            </a:prstGeom>
          </p:spPr>
          <p:txBody>
            <a:bodyPr wrap="square" lIns="91440" tIns="45720" rIns="91440" bIns="45720" anchor="t">
              <a:spAutoFit/>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solidFill>
                    <a:schemeClr val="tx2">
                      <a:lumMod val="75000"/>
                    </a:schemeClr>
                  </a:solidFill>
                  <a:latin typeface="Klinic Slab Book"/>
                  <a:ea typeface="Open Sans"/>
                  <a:cs typeface="Open Sans"/>
                </a:rPr>
                <a:t>If you have a question, use the Q&amp;A feature to let us know.</a:t>
              </a:r>
              <a:endParaRPr lang="en-US" sz="1500" dirty="0">
                <a:solidFill>
                  <a:schemeClr val="tx2">
                    <a:lumMod val="75000"/>
                  </a:schemeClr>
                </a:solidFill>
              </a:endParaRPr>
            </a:p>
          </p:txBody>
        </p:sp>
        <p:sp>
          <p:nvSpPr>
            <p:cNvPr id="44" name="Text Placeholder 13">
              <a:extLst>
                <a:ext uri="{FF2B5EF4-FFF2-40B4-BE49-F238E27FC236}">
                  <a16:creationId xmlns:a16="http://schemas.microsoft.com/office/drawing/2014/main" id="{AF9A5539-BCE0-4B37-B6AE-AFB376BD9F37}"/>
                </a:ext>
              </a:extLst>
            </p:cNvPr>
            <p:cNvSpPr txBox="1">
              <a:spLocks/>
            </p:cNvSpPr>
            <p:nvPr/>
          </p:nvSpPr>
          <p:spPr>
            <a:xfrm>
              <a:off x="6924764" y="3676220"/>
              <a:ext cx="4550956" cy="400110"/>
            </a:xfrm>
            <a:prstGeom prst="rect">
              <a:avLst/>
            </a:prstGeom>
          </p:spPr>
          <p:txBody>
            <a:bodyPr lIns="91440" tIns="45720" rIns="91440" bIns="45720" anchor="t">
              <a:spAutoFit/>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Gilroy Bold"/>
                  <a:ea typeface="Open Sans"/>
                </a:rPr>
                <a:t>Using the “Questions” </a:t>
              </a:r>
              <a:r>
                <a:rPr lang="en-US" sz="2000">
                  <a:solidFill>
                    <a:srgbClr val="8C2332"/>
                  </a:solidFill>
                  <a:latin typeface="Gilroy Bold"/>
                  <a:ea typeface="Open Sans"/>
                </a:rPr>
                <a:t>Feature</a:t>
              </a:r>
            </a:p>
          </p:txBody>
        </p:sp>
      </p:grpSp>
      <p:grpSp>
        <p:nvGrpSpPr>
          <p:cNvPr id="5" name="Group 4">
            <a:extLst>
              <a:ext uri="{FF2B5EF4-FFF2-40B4-BE49-F238E27FC236}">
                <a16:creationId xmlns:a16="http://schemas.microsoft.com/office/drawing/2014/main" id="{C7023A6E-44DA-4F27-9EEA-4FB41E2F0E06}"/>
              </a:ext>
            </a:extLst>
          </p:cNvPr>
          <p:cNvGrpSpPr/>
          <p:nvPr/>
        </p:nvGrpSpPr>
        <p:grpSpPr>
          <a:xfrm>
            <a:off x="5864058" y="5002024"/>
            <a:ext cx="5172746" cy="1047365"/>
            <a:chOff x="6924762" y="4962427"/>
            <a:chExt cx="5172746" cy="1047365"/>
          </a:xfrm>
        </p:grpSpPr>
        <p:sp>
          <p:nvSpPr>
            <p:cNvPr id="45" name="Text Placeholder 12">
              <a:extLst>
                <a:ext uri="{FF2B5EF4-FFF2-40B4-BE49-F238E27FC236}">
                  <a16:creationId xmlns:a16="http://schemas.microsoft.com/office/drawing/2014/main" id="{94ADC2A8-F3B5-4E6A-A302-B2D75181F301}"/>
                </a:ext>
              </a:extLst>
            </p:cNvPr>
            <p:cNvSpPr txBox="1">
              <a:spLocks/>
            </p:cNvSpPr>
            <p:nvPr/>
          </p:nvSpPr>
          <p:spPr>
            <a:xfrm>
              <a:off x="6924763" y="5364423"/>
              <a:ext cx="5172745" cy="645369"/>
            </a:xfrm>
            <a:prstGeom prst="rect">
              <a:avLst/>
            </a:prstGeom>
          </p:spPr>
          <p:txBody>
            <a:bodyPr wrap="square" lIns="91440" tIns="45720" rIns="91440" bIns="45720" anchor="t">
              <a:spAutoFit/>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500">
                  <a:solidFill>
                    <a:schemeClr val="tx2">
                      <a:lumMod val="75000"/>
                    </a:schemeClr>
                  </a:solidFill>
                  <a:latin typeface="Klinic Slab Book"/>
                  <a:ea typeface="Open Sans"/>
                  <a:cs typeface="Open Sans"/>
                </a:rPr>
                <a:t>This presentation is being recording and will be posted on our YouTube channel to re-watch.</a:t>
              </a:r>
            </a:p>
          </p:txBody>
        </p:sp>
        <p:sp>
          <p:nvSpPr>
            <p:cNvPr id="46" name="Text Placeholder 13">
              <a:extLst>
                <a:ext uri="{FF2B5EF4-FFF2-40B4-BE49-F238E27FC236}">
                  <a16:creationId xmlns:a16="http://schemas.microsoft.com/office/drawing/2014/main" id="{AF461267-DD5D-4EB2-982F-AAFB7184C08B}"/>
                </a:ext>
              </a:extLst>
            </p:cNvPr>
            <p:cNvSpPr txBox="1">
              <a:spLocks/>
            </p:cNvSpPr>
            <p:nvPr/>
          </p:nvSpPr>
          <p:spPr>
            <a:xfrm>
              <a:off x="6924762" y="4962427"/>
              <a:ext cx="4276634" cy="400110"/>
            </a:xfrm>
            <a:prstGeom prst="rect">
              <a:avLst/>
            </a:prstGeom>
          </p:spPr>
          <p:txBody>
            <a:bodyPr wrap="square">
              <a:spAutoFit/>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Presentation &amp; </a:t>
              </a:r>
              <a:r>
                <a:rPr lang="en-US" sz="2000" dirty="0">
                  <a:solidFill>
                    <a:srgbClr val="8C2332"/>
                  </a:solidFill>
                </a:rPr>
                <a:t>Recording</a:t>
              </a:r>
            </a:p>
          </p:txBody>
        </p:sp>
      </p:grpSp>
      <p:pic>
        <p:nvPicPr>
          <p:cNvPr id="15" name="Picture Placeholder 14">
            <a:extLst>
              <a:ext uri="{FF2B5EF4-FFF2-40B4-BE49-F238E27FC236}">
                <a16:creationId xmlns:a16="http://schemas.microsoft.com/office/drawing/2014/main" id="{93396C7F-E80B-4735-9622-A85D75D43000}"/>
              </a:ext>
            </a:extLst>
          </p:cNvPr>
          <p:cNvPicPr>
            <a:picLocks noGrp="1" noChangeAspect="1"/>
          </p:cNvPicPr>
          <p:nvPr>
            <p:ph type="pic" sz="quarter" idx="28"/>
          </p:nvPr>
        </p:nvPicPr>
        <p:blipFill>
          <a:blip r:embed="rId3">
            <a:extLst>
              <a:ext uri="{28A0092B-C50C-407E-A947-70E740481C1C}">
                <a14:useLocalDpi xmlns:a14="http://schemas.microsoft.com/office/drawing/2010/main" val="0"/>
              </a:ext>
            </a:extLst>
          </a:blip>
          <a:stretch>
            <a:fillRect/>
          </a:stretch>
        </p:blipFill>
        <p:spPr>
          <a:xfrm>
            <a:off x="0" y="223090"/>
            <a:ext cx="4276634" cy="6411820"/>
          </a:xfrm>
        </p:spPr>
      </p:pic>
      <p:sp>
        <p:nvSpPr>
          <p:cNvPr id="16" name="Rectangle 15"/>
          <p:cNvSpPr/>
          <p:nvPr/>
        </p:nvSpPr>
        <p:spPr>
          <a:xfrm>
            <a:off x="10528419" y="341832"/>
            <a:ext cx="1663581" cy="1341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603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CD34A52-11D1-4C30-8F44-C1FC0337CBD6}"/>
              </a:ext>
            </a:extLst>
          </p:cNvPr>
          <p:cNvGrpSpPr/>
          <p:nvPr/>
        </p:nvGrpSpPr>
        <p:grpSpPr>
          <a:xfrm>
            <a:off x="1054285" y="2259928"/>
            <a:ext cx="391381" cy="322931"/>
            <a:chOff x="1054285" y="2650729"/>
            <a:chExt cx="391381" cy="322931"/>
          </a:xfrm>
        </p:grpSpPr>
        <p:sp>
          <p:nvSpPr>
            <p:cNvPr id="37" name="Oval 36">
              <a:extLst>
                <a:ext uri="{FF2B5EF4-FFF2-40B4-BE49-F238E27FC236}">
                  <a16:creationId xmlns:a16="http://schemas.microsoft.com/office/drawing/2014/main" id="{6E393B42-7B2A-F14A-B37E-4FA372D6ACD1}"/>
                </a:ext>
              </a:extLst>
            </p:cNvPr>
            <p:cNvSpPr/>
            <p:nvPr/>
          </p:nvSpPr>
          <p:spPr>
            <a:xfrm>
              <a:off x="1054285" y="2650729"/>
              <a:ext cx="322931" cy="322931"/>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a:extLst>
                <a:ext uri="{FF2B5EF4-FFF2-40B4-BE49-F238E27FC236}">
                  <a16:creationId xmlns:a16="http://schemas.microsoft.com/office/drawing/2014/main" id="{A4B96F8A-CA81-5E4E-B06D-B0F71F1BED8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139401" y="2652506"/>
              <a:ext cx="306265" cy="306265"/>
            </a:xfrm>
            <a:prstGeom prst="rect">
              <a:avLst/>
            </a:prstGeom>
          </p:spPr>
        </p:pic>
      </p:grpSp>
      <p:grpSp>
        <p:nvGrpSpPr>
          <p:cNvPr id="14" name="Group 13">
            <a:extLst>
              <a:ext uri="{FF2B5EF4-FFF2-40B4-BE49-F238E27FC236}">
                <a16:creationId xmlns:a16="http://schemas.microsoft.com/office/drawing/2014/main" id="{6BCBBDDF-D3D1-4881-B94F-63F3AB40360F}"/>
              </a:ext>
            </a:extLst>
          </p:cNvPr>
          <p:cNvGrpSpPr/>
          <p:nvPr/>
        </p:nvGrpSpPr>
        <p:grpSpPr>
          <a:xfrm>
            <a:off x="1071206" y="2955623"/>
            <a:ext cx="362428" cy="367835"/>
            <a:chOff x="1071206" y="3273744"/>
            <a:chExt cx="362428" cy="367835"/>
          </a:xfrm>
        </p:grpSpPr>
        <p:sp>
          <p:nvSpPr>
            <p:cNvPr id="38" name="Oval 37">
              <a:extLst>
                <a:ext uri="{FF2B5EF4-FFF2-40B4-BE49-F238E27FC236}">
                  <a16:creationId xmlns:a16="http://schemas.microsoft.com/office/drawing/2014/main" id="{3DA9B073-DBC9-AD46-AAB6-892AB1EE71CB}"/>
                </a:ext>
              </a:extLst>
            </p:cNvPr>
            <p:cNvSpPr/>
            <p:nvPr/>
          </p:nvSpPr>
          <p:spPr>
            <a:xfrm>
              <a:off x="1071206" y="3318648"/>
              <a:ext cx="322931" cy="322931"/>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Graphic 29">
              <a:extLst>
                <a:ext uri="{FF2B5EF4-FFF2-40B4-BE49-F238E27FC236}">
                  <a16:creationId xmlns:a16="http://schemas.microsoft.com/office/drawing/2014/main" id="{C5D866B0-AE39-CE41-B6C3-64DCEBB4661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27369" y="3273744"/>
              <a:ext cx="306265" cy="330837"/>
            </a:xfrm>
            <a:prstGeom prst="rect">
              <a:avLst/>
            </a:prstGeom>
          </p:spPr>
        </p:pic>
      </p:grpSp>
      <p:grpSp>
        <p:nvGrpSpPr>
          <p:cNvPr id="13" name="Group 12">
            <a:extLst>
              <a:ext uri="{FF2B5EF4-FFF2-40B4-BE49-F238E27FC236}">
                <a16:creationId xmlns:a16="http://schemas.microsoft.com/office/drawing/2014/main" id="{71CB7277-D723-4227-9E82-5E41895ECD2F}"/>
              </a:ext>
            </a:extLst>
          </p:cNvPr>
          <p:cNvGrpSpPr/>
          <p:nvPr/>
        </p:nvGrpSpPr>
        <p:grpSpPr>
          <a:xfrm>
            <a:off x="1072895" y="3696222"/>
            <a:ext cx="368006" cy="347356"/>
            <a:chOff x="1072895" y="3994270"/>
            <a:chExt cx="368006" cy="347356"/>
          </a:xfrm>
        </p:grpSpPr>
        <p:sp>
          <p:nvSpPr>
            <p:cNvPr id="39" name="Oval 38">
              <a:extLst>
                <a:ext uri="{FF2B5EF4-FFF2-40B4-BE49-F238E27FC236}">
                  <a16:creationId xmlns:a16="http://schemas.microsoft.com/office/drawing/2014/main" id="{F0CE443E-DE80-0445-8ABD-39C430DE0B6F}"/>
                </a:ext>
              </a:extLst>
            </p:cNvPr>
            <p:cNvSpPr/>
            <p:nvPr/>
          </p:nvSpPr>
          <p:spPr>
            <a:xfrm>
              <a:off x="1072895" y="4018695"/>
              <a:ext cx="322931" cy="322931"/>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Graphic 31">
              <a:extLst>
                <a:ext uri="{FF2B5EF4-FFF2-40B4-BE49-F238E27FC236}">
                  <a16:creationId xmlns:a16="http://schemas.microsoft.com/office/drawing/2014/main" id="{77C40E44-0FAA-6442-BB1F-8681BC85760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34636" y="3994270"/>
              <a:ext cx="306265" cy="306265"/>
            </a:xfrm>
            <a:prstGeom prst="rect">
              <a:avLst/>
            </a:prstGeom>
          </p:spPr>
        </p:pic>
      </p:grpSp>
      <p:grpSp>
        <p:nvGrpSpPr>
          <p:cNvPr id="12" name="Group 11">
            <a:extLst>
              <a:ext uri="{FF2B5EF4-FFF2-40B4-BE49-F238E27FC236}">
                <a16:creationId xmlns:a16="http://schemas.microsoft.com/office/drawing/2014/main" id="{D45BF998-1317-4B06-AC2C-B8EEA6FBB2CA}"/>
              </a:ext>
            </a:extLst>
          </p:cNvPr>
          <p:cNvGrpSpPr/>
          <p:nvPr/>
        </p:nvGrpSpPr>
        <p:grpSpPr>
          <a:xfrm>
            <a:off x="1115725" y="4484581"/>
            <a:ext cx="340390" cy="400063"/>
            <a:chOff x="1115725" y="4848086"/>
            <a:chExt cx="340390" cy="400063"/>
          </a:xfrm>
        </p:grpSpPr>
        <p:sp>
          <p:nvSpPr>
            <p:cNvPr id="40" name="Oval 39">
              <a:extLst>
                <a:ext uri="{FF2B5EF4-FFF2-40B4-BE49-F238E27FC236}">
                  <a16:creationId xmlns:a16="http://schemas.microsoft.com/office/drawing/2014/main" id="{4602335E-B7FE-BC43-AD0E-63BE98713B61}"/>
                </a:ext>
              </a:extLst>
            </p:cNvPr>
            <p:cNvSpPr/>
            <p:nvPr/>
          </p:nvSpPr>
          <p:spPr>
            <a:xfrm>
              <a:off x="1124632" y="4925218"/>
              <a:ext cx="322931" cy="322931"/>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Graphic 33">
              <a:extLst>
                <a:ext uri="{FF2B5EF4-FFF2-40B4-BE49-F238E27FC236}">
                  <a16:creationId xmlns:a16="http://schemas.microsoft.com/office/drawing/2014/main" id="{C063DCBC-D0B7-EB47-8297-294B461F922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115725" y="4848086"/>
              <a:ext cx="340390" cy="340390"/>
            </a:xfrm>
            <a:prstGeom prst="rect">
              <a:avLst/>
            </a:prstGeom>
          </p:spPr>
        </p:pic>
      </p:grpSp>
      <p:sp>
        <p:nvSpPr>
          <p:cNvPr id="7" name="Rectangle 6">
            <a:extLst>
              <a:ext uri="{FF2B5EF4-FFF2-40B4-BE49-F238E27FC236}">
                <a16:creationId xmlns:a16="http://schemas.microsoft.com/office/drawing/2014/main" id="{08D58C3A-4C8A-5A4A-8A87-E691ECD814BB}"/>
              </a:ext>
            </a:extLst>
          </p:cNvPr>
          <p:cNvSpPr/>
          <p:nvPr/>
        </p:nvSpPr>
        <p:spPr>
          <a:xfrm>
            <a:off x="1718018" y="2186776"/>
            <a:ext cx="2713017" cy="38856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50000"/>
                    <a:lumOff val="50000"/>
                  </a:prstClr>
                </a:solidFill>
                <a:effectLst/>
                <a:uLnTx/>
                <a:uFillTx/>
                <a:latin typeface="Gilroy SemiBold" panose="00000700000000000000" pitchFamily="50" charset="0"/>
              </a:rPr>
              <a:t>huecu@harvard.edu</a:t>
            </a:r>
          </a:p>
        </p:txBody>
      </p:sp>
      <p:sp>
        <p:nvSpPr>
          <p:cNvPr id="8" name="Rectangle 7">
            <a:extLst>
              <a:ext uri="{FF2B5EF4-FFF2-40B4-BE49-F238E27FC236}">
                <a16:creationId xmlns:a16="http://schemas.microsoft.com/office/drawing/2014/main" id="{B738F0B9-DCB4-DF48-B916-161071496361}"/>
              </a:ext>
            </a:extLst>
          </p:cNvPr>
          <p:cNvSpPr/>
          <p:nvPr/>
        </p:nvSpPr>
        <p:spPr>
          <a:xfrm>
            <a:off x="1718017" y="2867238"/>
            <a:ext cx="2713017" cy="38856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50000"/>
                    <a:lumOff val="50000"/>
                  </a:prstClr>
                </a:solidFill>
                <a:effectLst/>
                <a:uLnTx/>
                <a:uFillTx/>
                <a:latin typeface="Gilroy SemiBold" panose="00000700000000000000" pitchFamily="50" charset="0"/>
              </a:rPr>
              <a:t>huecu.org</a:t>
            </a:r>
          </a:p>
        </p:txBody>
      </p:sp>
      <p:sp>
        <p:nvSpPr>
          <p:cNvPr id="10" name="Rectangle 9">
            <a:extLst>
              <a:ext uri="{FF2B5EF4-FFF2-40B4-BE49-F238E27FC236}">
                <a16:creationId xmlns:a16="http://schemas.microsoft.com/office/drawing/2014/main" id="{DFD10720-C966-FD41-8AD3-9B8766B84425}"/>
              </a:ext>
            </a:extLst>
          </p:cNvPr>
          <p:cNvSpPr/>
          <p:nvPr/>
        </p:nvSpPr>
        <p:spPr>
          <a:xfrm>
            <a:off x="1718017" y="4430660"/>
            <a:ext cx="2713017" cy="70391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50000"/>
                    <a:lumOff val="50000"/>
                  </a:prstClr>
                </a:solidFill>
                <a:effectLst/>
                <a:uLnTx/>
                <a:uFillTx/>
                <a:latin typeface="Gilroy SemiBold" panose="00000700000000000000" pitchFamily="50" charset="0"/>
              </a:rPr>
              <a:t>104 Mount Auburn Street</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400">
                <a:solidFill>
                  <a:prstClr val="black">
                    <a:lumMod val="50000"/>
                    <a:lumOff val="50000"/>
                  </a:prstClr>
                </a:solidFill>
                <a:latin typeface="Gilroy SemiBold" panose="00000700000000000000" pitchFamily="50" charset="0"/>
              </a:rPr>
              <a:t>Cambridge, MA 02138</a:t>
            </a:r>
            <a:endParaRPr kumimoji="0" lang="en-US" sz="1400" b="0" i="0" u="none" strike="noStrike" kern="1200" cap="none" spc="0" normalizeH="0" baseline="0" noProof="0">
              <a:ln>
                <a:noFill/>
              </a:ln>
              <a:solidFill>
                <a:prstClr val="black">
                  <a:lumMod val="50000"/>
                  <a:lumOff val="50000"/>
                </a:prstClr>
              </a:solidFill>
              <a:effectLst/>
              <a:uLnTx/>
              <a:uFillTx/>
              <a:latin typeface="Gilroy SemiBold" panose="00000700000000000000" pitchFamily="50" charset="0"/>
            </a:endParaRPr>
          </a:p>
        </p:txBody>
      </p:sp>
      <p:pic>
        <p:nvPicPr>
          <p:cNvPr id="6" name="Picture Placeholder 5" descr="A person smiling for the camera&#10;&#10;Description automatically generated">
            <a:extLst>
              <a:ext uri="{FF2B5EF4-FFF2-40B4-BE49-F238E27FC236}">
                <a16:creationId xmlns:a16="http://schemas.microsoft.com/office/drawing/2014/main" id="{BFC267E1-19E9-4A50-AC80-837186BD135B}"/>
              </a:ext>
            </a:extLst>
          </p:cNvPr>
          <p:cNvPicPr>
            <a:picLocks noGrp="1" noChangeAspect="1"/>
          </p:cNvPicPr>
          <p:nvPr>
            <p:ph type="pic" sz="quarter" idx="11"/>
          </p:nvPr>
        </p:nvPicPr>
        <p:blipFill rotWithShape="1">
          <a:blip r:embed="rId11"/>
          <a:srcRect l="19618" t="5063" r="25153" b="712"/>
          <a:stretch/>
        </p:blipFill>
        <p:spPr>
          <a:xfrm>
            <a:off x="5169408" y="0"/>
            <a:ext cx="7022593" cy="6858000"/>
          </a:xfrm>
          <a:noFill/>
        </p:spPr>
      </p:pic>
      <p:sp>
        <p:nvSpPr>
          <p:cNvPr id="18" name="Text Placeholder 3">
            <a:extLst>
              <a:ext uri="{FF2B5EF4-FFF2-40B4-BE49-F238E27FC236}">
                <a16:creationId xmlns:a16="http://schemas.microsoft.com/office/drawing/2014/main" id="{23E98E46-73A9-4782-B21D-55DE0CB8C81D}"/>
              </a:ext>
            </a:extLst>
          </p:cNvPr>
          <p:cNvSpPr txBox="1">
            <a:spLocks/>
          </p:cNvSpPr>
          <p:nvPr/>
        </p:nvSpPr>
        <p:spPr>
          <a:xfrm>
            <a:off x="1018189" y="489445"/>
            <a:ext cx="2745905" cy="1365814"/>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4400" b="1" i="0" kern="1200" spc="-150">
                <a:solidFill>
                  <a:schemeClr val="tx1"/>
                </a:solidFill>
                <a:latin typeface="Gilroy ExtraBold" panose="00000900000000000000" pitchFamily="50" charset="0"/>
                <a:ea typeface="+mn-ea"/>
                <a:cs typeface="Gilroy ExtraBold" panose="000009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4400" b="1" i="0" u="none" strike="noStrike" kern="1200" cap="none" spc="-150" normalizeH="0" baseline="0" noProof="0">
                <a:ln>
                  <a:noFill/>
                </a:ln>
                <a:solidFill>
                  <a:sysClr val="windowText" lastClr="000000"/>
                </a:solidFill>
                <a:effectLst/>
                <a:uLnTx/>
                <a:uFillTx/>
                <a:latin typeface="Gilroy ExtraBold" panose="00000900000000000000" pitchFamily="50" charset="0"/>
                <a:ea typeface="+mn-ea"/>
              </a:rPr>
              <a:t>Keep in </a:t>
            </a:r>
            <a:br>
              <a:rPr kumimoji="0" lang="en-US" sz="4400" b="1" i="0" u="none" strike="noStrike" kern="1200" cap="none" spc="-150" normalizeH="0" baseline="0" noProof="0">
                <a:ln>
                  <a:noFill/>
                </a:ln>
                <a:solidFill>
                  <a:sysClr val="windowText" lastClr="000000"/>
                </a:solidFill>
                <a:effectLst/>
                <a:uLnTx/>
                <a:uFillTx/>
                <a:latin typeface="Gilroy ExtraBold" panose="00000900000000000000" pitchFamily="50" charset="0"/>
                <a:ea typeface="+mn-ea"/>
              </a:rPr>
            </a:br>
            <a:r>
              <a:rPr kumimoji="0" lang="en-US" sz="4400" b="1" i="0" u="none" strike="noStrike" kern="1200" cap="none" spc="-150" normalizeH="0" baseline="0" noProof="0">
                <a:ln>
                  <a:noFill/>
                </a:ln>
                <a:solidFill>
                  <a:srgbClr val="8C2332"/>
                </a:solidFill>
                <a:effectLst/>
                <a:uLnTx/>
                <a:uFillTx/>
                <a:latin typeface="Gilroy ExtraBold" panose="00000900000000000000" pitchFamily="50" charset="0"/>
                <a:ea typeface="+mn-ea"/>
              </a:rPr>
              <a:t>Touch</a:t>
            </a:r>
            <a:endParaRPr kumimoji="0" lang="en-US" sz="4400" b="1" i="0" u="none" strike="noStrike" kern="1200" cap="none" spc="-150" normalizeH="0" baseline="0" noProof="0">
              <a:ln>
                <a:noFill/>
              </a:ln>
              <a:solidFill>
                <a:sysClr val="windowText" lastClr="000000"/>
              </a:solidFill>
              <a:effectLst/>
              <a:uLnTx/>
              <a:uFillTx/>
              <a:latin typeface="Gilroy ExtraBold" panose="00000900000000000000" pitchFamily="50" charset="0"/>
              <a:ea typeface="+mn-ea"/>
            </a:endParaRPr>
          </a:p>
        </p:txBody>
      </p:sp>
      <p:grpSp>
        <p:nvGrpSpPr>
          <p:cNvPr id="15" name="Group 14">
            <a:extLst>
              <a:ext uri="{FF2B5EF4-FFF2-40B4-BE49-F238E27FC236}">
                <a16:creationId xmlns:a16="http://schemas.microsoft.com/office/drawing/2014/main" id="{214AD237-6208-4F5E-8CAB-C4F3ECCB9EE9}"/>
              </a:ext>
            </a:extLst>
          </p:cNvPr>
          <p:cNvGrpSpPr/>
          <p:nvPr/>
        </p:nvGrpSpPr>
        <p:grpSpPr>
          <a:xfrm>
            <a:off x="1718017" y="3547700"/>
            <a:ext cx="5146607" cy="659305"/>
            <a:chOff x="1718017" y="3881745"/>
            <a:chExt cx="5146607" cy="659305"/>
          </a:xfrm>
        </p:grpSpPr>
        <p:sp>
          <p:nvSpPr>
            <p:cNvPr id="9" name="Rectangle 8">
              <a:extLst>
                <a:ext uri="{FF2B5EF4-FFF2-40B4-BE49-F238E27FC236}">
                  <a16:creationId xmlns:a16="http://schemas.microsoft.com/office/drawing/2014/main" id="{2E9F6663-B4C9-DA4C-8AE4-3591E97D2D88}"/>
                </a:ext>
              </a:extLst>
            </p:cNvPr>
            <p:cNvSpPr/>
            <p:nvPr/>
          </p:nvSpPr>
          <p:spPr>
            <a:xfrm>
              <a:off x="1718017" y="3881745"/>
              <a:ext cx="2713017" cy="38856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50000"/>
                      <a:lumOff val="50000"/>
                    </a:prstClr>
                  </a:solidFill>
                  <a:effectLst/>
                  <a:uLnTx/>
                  <a:uFillTx/>
                  <a:latin typeface="Gilroy SemiBold" panose="00000700000000000000" pitchFamily="50" charset="0"/>
                </a:rPr>
                <a:t>@myHUECU</a:t>
              </a:r>
            </a:p>
          </p:txBody>
        </p:sp>
        <p:sp>
          <p:nvSpPr>
            <p:cNvPr id="19" name="Rectangle 18">
              <a:extLst>
                <a:ext uri="{FF2B5EF4-FFF2-40B4-BE49-F238E27FC236}">
                  <a16:creationId xmlns:a16="http://schemas.microsoft.com/office/drawing/2014/main" id="{7BAE26E3-F37C-4811-B5B2-434C11D48135}"/>
                </a:ext>
              </a:extLst>
            </p:cNvPr>
            <p:cNvSpPr/>
            <p:nvPr/>
          </p:nvSpPr>
          <p:spPr>
            <a:xfrm>
              <a:off x="1718017" y="4279440"/>
              <a:ext cx="5146607" cy="261610"/>
            </a:xfrm>
            <a:prstGeom prst="rect">
              <a:avLst/>
            </a:prstGeom>
          </p:spPr>
          <p:txBody>
            <a:bodyPr wrap="square">
              <a:spAutoFit/>
            </a:bodyPr>
            <a:lstStyle/>
            <a:p>
              <a:r>
                <a:rPr lang="en-US" sz="1050">
                  <a:solidFill>
                    <a:schemeClr val="tx1">
                      <a:lumMod val="65000"/>
                      <a:lumOff val="35000"/>
                    </a:schemeClr>
                  </a:solidFill>
                  <a:latin typeface="Gilroy SemiBold" panose="00000700000000000000" pitchFamily="50" charset="0"/>
                </a:rPr>
                <a:t>Find us on all social channels</a:t>
              </a:r>
              <a:endParaRPr lang="en-US" sz="1050" b="1">
                <a:solidFill>
                  <a:schemeClr val="tx1">
                    <a:lumMod val="65000"/>
                    <a:lumOff val="35000"/>
                  </a:schemeClr>
                </a:solidFill>
                <a:latin typeface="Gilroy Bold" panose="00000800000000000000" pitchFamily="50" charset="0"/>
              </a:endParaRPr>
            </a:p>
          </p:txBody>
        </p:sp>
      </p:grpSp>
      <p:pic>
        <p:nvPicPr>
          <p:cNvPr id="20" name="Picture 19" descr="A close up of a logo&#10;&#10;Description automatically generated">
            <a:extLst>
              <a:ext uri="{FF2B5EF4-FFF2-40B4-BE49-F238E27FC236}">
                <a16:creationId xmlns:a16="http://schemas.microsoft.com/office/drawing/2014/main" id="{0A2D7E99-C1D7-41C0-ADB9-AC953D64FB23}"/>
              </a:ext>
            </a:extLst>
          </p:cNvPr>
          <p:cNvPicPr>
            <a:picLocks noChangeAspect="1"/>
          </p:cNvPicPr>
          <p:nvPr/>
        </p:nvPicPr>
        <p:blipFill>
          <a:blip r:embed="rId12"/>
          <a:stretch>
            <a:fillRect/>
          </a:stretch>
        </p:blipFill>
        <p:spPr>
          <a:xfrm>
            <a:off x="1072895" y="5854656"/>
            <a:ext cx="2515737" cy="505046"/>
          </a:xfrm>
          <a:prstGeom prst="rect">
            <a:avLst/>
          </a:prstGeom>
        </p:spPr>
      </p:pic>
    </p:spTree>
    <p:extLst>
      <p:ext uri="{BB962C8B-B14F-4D97-AF65-F5344CB8AC3E}">
        <p14:creationId xmlns:p14="http://schemas.microsoft.com/office/powerpoint/2010/main" val="3624452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528419" y="341832"/>
            <a:ext cx="1663581" cy="1341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03282308-968D-984F-8466-3EB6FFBF78E0}"/>
              </a:ext>
            </a:extLst>
          </p:cNvPr>
          <p:cNvSpPr>
            <a:spLocks noGrp="1"/>
          </p:cNvSpPr>
          <p:nvPr>
            <p:ph type="body" sz="quarter" idx="12"/>
          </p:nvPr>
        </p:nvSpPr>
        <p:spPr>
          <a:xfrm>
            <a:off x="610082" y="644688"/>
            <a:ext cx="4215918" cy="732144"/>
          </a:xfrm>
        </p:spPr>
        <p:txBody>
          <a:bodyPr>
            <a:normAutofit lnSpcReduction="10000"/>
          </a:bodyPr>
          <a:lstStyle/>
          <a:p>
            <a:r>
              <a:rPr lang="en-US"/>
              <a:t>Who is </a:t>
            </a:r>
            <a:r>
              <a:rPr lang="en-US">
                <a:solidFill>
                  <a:srgbClr val="8C2332"/>
                </a:solidFill>
              </a:rPr>
              <a:t>HUECU?</a:t>
            </a:r>
          </a:p>
        </p:txBody>
      </p:sp>
      <p:sp>
        <p:nvSpPr>
          <p:cNvPr id="10" name="Text Placeholder 9">
            <a:extLst>
              <a:ext uri="{FF2B5EF4-FFF2-40B4-BE49-F238E27FC236}">
                <a16:creationId xmlns:a16="http://schemas.microsoft.com/office/drawing/2014/main" id="{CEE927AD-8557-AC45-8B7E-6D8A8AB36B16}"/>
              </a:ext>
            </a:extLst>
          </p:cNvPr>
          <p:cNvSpPr>
            <a:spLocks noGrp="1"/>
          </p:cNvSpPr>
          <p:nvPr>
            <p:ph type="body" sz="quarter" idx="14"/>
          </p:nvPr>
        </p:nvSpPr>
        <p:spPr>
          <a:xfrm>
            <a:off x="610080" y="1809060"/>
            <a:ext cx="3994812" cy="641201"/>
          </a:xfrm>
        </p:spPr>
        <p:txBody>
          <a:bodyPr tIns="0" anchor="t" anchorCtr="0">
            <a:spAutoFit/>
          </a:bodyPr>
          <a:lstStyle/>
          <a:p>
            <a:pPr>
              <a:lnSpc>
                <a:spcPct val="125000"/>
              </a:lnSpc>
            </a:pPr>
            <a:r>
              <a:rPr lang="en-US" sz="1600">
                <a:latin typeface="Klinic Slab Medium" pitchFamily="50" charset="0"/>
              </a:rPr>
              <a:t>Since 1939, HUECU offers a variety of quality financial services to the Harvard community.</a:t>
            </a:r>
          </a:p>
        </p:txBody>
      </p:sp>
      <p:pic>
        <p:nvPicPr>
          <p:cNvPr id="20" name="Picture Placeholder 19" descr="A picture containing person, building, man, front&#10;&#10;Description automatically generated">
            <a:extLst>
              <a:ext uri="{FF2B5EF4-FFF2-40B4-BE49-F238E27FC236}">
                <a16:creationId xmlns:a16="http://schemas.microsoft.com/office/drawing/2014/main" id="{8BB9E3CB-FFE5-4428-8AC2-6A6A5A6FA2CB}"/>
              </a:ext>
            </a:extLst>
          </p:cNvPr>
          <p:cNvPicPr>
            <a:picLocks noGrp="1" noChangeAspect="1"/>
          </p:cNvPicPr>
          <p:nvPr>
            <p:ph type="pic" sz="quarter" idx="28"/>
          </p:nvPr>
        </p:nvPicPr>
        <p:blipFill rotWithShape="1">
          <a:blip r:embed="rId3"/>
          <a:srcRect l="19519" t="16211" r="13374" b="22514"/>
          <a:stretch/>
        </p:blipFill>
        <p:spPr>
          <a:xfrm>
            <a:off x="0" y="2773427"/>
            <a:ext cx="5334001" cy="4084573"/>
          </a:xfrm>
        </p:spPr>
      </p:pic>
      <p:grpSp>
        <p:nvGrpSpPr>
          <p:cNvPr id="2" name="Group 1">
            <a:extLst>
              <a:ext uri="{FF2B5EF4-FFF2-40B4-BE49-F238E27FC236}">
                <a16:creationId xmlns:a16="http://schemas.microsoft.com/office/drawing/2014/main" id="{8A74D73C-0C6B-424F-8C62-508C32254269}"/>
              </a:ext>
            </a:extLst>
          </p:cNvPr>
          <p:cNvGrpSpPr/>
          <p:nvPr/>
        </p:nvGrpSpPr>
        <p:grpSpPr>
          <a:xfrm>
            <a:off x="6661466" y="599453"/>
            <a:ext cx="4451238" cy="1212636"/>
            <a:chOff x="6924762" y="613006"/>
            <a:chExt cx="3880390" cy="1212636"/>
          </a:xfrm>
        </p:grpSpPr>
        <p:sp>
          <p:nvSpPr>
            <p:cNvPr id="40" name="Text Placeholder 11">
              <a:extLst>
                <a:ext uri="{FF2B5EF4-FFF2-40B4-BE49-F238E27FC236}">
                  <a16:creationId xmlns:a16="http://schemas.microsoft.com/office/drawing/2014/main" id="{F2A9690A-A926-40FC-89FB-7E16B54FDA16}"/>
                </a:ext>
              </a:extLst>
            </p:cNvPr>
            <p:cNvSpPr txBox="1">
              <a:spLocks/>
            </p:cNvSpPr>
            <p:nvPr/>
          </p:nvSpPr>
          <p:spPr>
            <a:xfrm>
              <a:off x="6924762" y="613006"/>
              <a:ext cx="3667767" cy="369332"/>
            </a:xfrm>
            <a:prstGeom prst="rect">
              <a:avLst/>
            </a:prstGeom>
          </p:spPr>
          <p:txBody>
            <a:bodyPr>
              <a:spAutoFit/>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cs typeface="Poppins SemiBold" panose="02000000000000000000" pitchFamily="2" charset="77"/>
                </a:rPr>
                <a:t>Better </a:t>
              </a:r>
              <a:r>
                <a:rPr lang="en-US" sz="1800">
                  <a:solidFill>
                    <a:srgbClr val="8C2332"/>
                  </a:solidFill>
                  <a:cs typeface="Poppins SemiBold" panose="02000000000000000000" pitchFamily="2" charset="77"/>
                </a:rPr>
                <a:t>Value</a:t>
              </a:r>
            </a:p>
          </p:txBody>
        </p:sp>
        <p:sp>
          <p:nvSpPr>
            <p:cNvPr id="39" name="Text Placeholder 10">
              <a:extLst>
                <a:ext uri="{FF2B5EF4-FFF2-40B4-BE49-F238E27FC236}">
                  <a16:creationId xmlns:a16="http://schemas.microsoft.com/office/drawing/2014/main" id="{AFE82D45-654E-4274-8E5F-DCA4905D6339}"/>
                </a:ext>
              </a:extLst>
            </p:cNvPr>
            <p:cNvSpPr txBox="1">
              <a:spLocks/>
            </p:cNvSpPr>
            <p:nvPr/>
          </p:nvSpPr>
          <p:spPr>
            <a:xfrm>
              <a:off x="6924764" y="994004"/>
              <a:ext cx="3880388" cy="831638"/>
            </a:xfrm>
            <a:prstGeom prst="rect">
              <a:avLst/>
            </a:prstGeom>
          </p:spPr>
          <p:txBody>
            <a:bodyPr tIns="0">
              <a:spAutoFit/>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400" dirty="0">
                  <a:solidFill>
                    <a:schemeClr val="tx2">
                      <a:lumMod val="75000"/>
                    </a:schemeClr>
                  </a:solidFill>
                </a:rPr>
                <a:t>As a not-for-profit, HUECU puts members first in the form of better rates on savings and loans, lower &amp; fewer fees, and more free services and perks. </a:t>
              </a:r>
            </a:p>
          </p:txBody>
        </p:sp>
      </p:grpSp>
      <p:grpSp>
        <p:nvGrpSpPr>
          <p:cNvPr id="3" name="Group 2">
            <a:extLst>
              <a:ext uri="{FF2B5EF4-FFF2-40B4-BE49-F238E27FC236}">
                <a16:creationId xmlns:a16="http://schemas.microsoft.com/office/drawing/2014/main" id="{8B331BA3-3BA9-4122-8AA3-5597FF7C47A1}"/>
              </a:ext>
            </a:extLst>
          </p:cNvPr>
          <p:cNvGrpSpPr/>
          <p:nvPr/>
        </p:nvGrpSpPr>
        <p:grpSpPr>
          <a:xfrm>
            <a:off x="6661466" y="2157440"/>
            <a:ext cx="4451238" cy="1254439"/>
            <a:chOff x="6924762" y="2121373"/>
            <a:chExt cx="3880390" cy="1254439"/>
          </a:xfrm>
        </p:grpSpPr>
        <p:sp>
          <p:nvSpPr>
            <p:cNvPr id="41" name="Text Placeholder 12">
              <a:extLst>
                <a:ext uri="{FF2B5EF4-FFF2-40B4-BE49-F238E27FC236}">
                  <a16:creationId xmlns:a16="http://schemas.microsoft.com/office/drawing/2014/main" id="{15A6BEEC-BF36-49E5-8AFD-4F220B486EBC}"/>
                </a:ext>
              </a:extLst>
            </p:cNvPr>
            <p:cNvSpPr txBox="1">
              <a:spLocks/>
            </p:cNvSpPr>
            <p:nvPr/>
          </p:nvSpPr>
          <p:spPr>
            <a:xfrm>
              <a:off x="6924764" y="2485438"/>
              <a:ext cx="3880388" cy="890374"/>
            </a:xfrm>
            <a:prstGeom prst="rect">
              <a:avLst/>
            </a:prstGeom>
          </p:spPr>
          <p:txBody>
            <a:bodyPr tIns="0">
              <a:spAutoFit/>
            </a:bodyPr>
            <a:lstStyle>
              <a:defPPr>
                <a:defRPr lang="en-US"/>
              </a:defPPr>
              <a:lvl1pPr indent="0" defTabSz="914377">
                <a:lnSpc>
                  <a:spcPct val="125000"/>
                </a:lnSpc>
                <a:spcBef>
                  <a:spcPts val="1000"/>
                </a:spcBef>
                <a:buFont typeface="Arial" panose="020B0604020202020204" pitchFamily="34" charset="0"/>
                <a:buNone/>
                <a:defRPr sz="14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r>
                <a:rPr lang="en-US"/>
                <a:t>Credit unions consistently outperform banks in metrics of customer service and satisfaction. You have a name not just an account number here. </a:t>
              </a:r>
            </a:p>
          </p:txBody>
        </p:sp>
        <p:sp>
          <p:nvSpPr>
            <p:cNvPr id="42" name="Text Placeholder 13">
              <a:extLst>
                <a:ext uri="{FF2B5EF4-FFF2-40B4-BE49-F238E27FC236}">
                  <a16:creationId xmlns:a16="http://schemas.microsoft.com/office/drawing/2014/main" id="{6B9E3C38-0DC5-4001-A800-87CF5B4A9B67}"/>
                </a:ext>
              </a:extLst>
            </p:cNvPr>
            <p:cNvSpPr txBox="1">
              <a:spLocks/>
            </p:cNvSpPr>
            <p:nvPr/>
          </p:nvSpPr>
          <p:spPr>
            <a:xfrm>
              <a:off x="6924762" y="2121373"/>
              <a:ext cx="3667767" cy="369332"/>
            </a:xfrm>
            <a:prstGeom prst="rect">
              <a:avLst/>
            </a:prstGeom>
          </p:spPr>
          <p:txBody>
            <a:bodyPr>
              <a:spAutoFit/>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Better </a:t>
              </a:r>
              <a:r>
                <a:rPr lang="en-US" sz="1800">
                  <a:solidFill>
                    <a:srgbClr val="8C2332"/>
                  </a:solidFill>
                </a:rPr>
                <a:t>Service</a:t>
              </a:r>
            </a:p>
          </p:txBody>
        </p:sp>
      </p:grpSp>
      <p:grpSp>
        <p:nvGrpSpPr>
          <p:cNvPr id="4" name="Group 3">
            <a:extLst>
              <a:ext uri="{FF2B5EF4-FFF2-40B4-BE49-F238E27FC236}">
                <a16:creationId xmlns:a16="http://schemas.microsoft.com/office/drawing/2014/main" id="{A33EFC7F-8568-413A-ACCB-BEEC5F0E8B84}"/>
              </a:ext>
            </a:extLst>
          </p:cNvPr>
          <p:cNvGrpSpPr/>
          <p:nvPr/>
        </p:nvGrpSpPr>
        <p:grpSpPr>
          <a:xfrm>
            <a:off x="6661467" y="3715427"/>
            <a:ext cx="4451236" cy="932791"/>
            <a:chOff x="6924764" y="3588697"/>
            <a:chExt cx="3880388" cy="932791"/>
          </a:xfrm>
        </p:grpSpPr>
        <p:sp>
          <p:nvSpPr>
            <p:cNvPr id="43" name="Text Placeholder 12">
              <a:extLst>
                <a:ext uri="{FF2B5EF4-FFF2-40B4-BE49-F238E27FC236}">
                  <a16:creationId xmlns:a16="http://schemas.microsoft.com/office/drawing/2014/main" id="{FF3814FA-A054-49DC-B266-F3330F5952E6}"/>
                </a:ext>
              </a:extLst>
            </p:cNvPr>
            <p:cNvSpPr txBox="1">
              <a:spLocks/>
            </p:cNvSpPr>
            <p:nvPr/>
          </p:nvSpPr>
          <p:spPr>
            <a:xfrm>
              <a:off x="6924764" y="3959155"/>
              <a:ext cx="3880388" cy="562333"/>
            </a:xfrm>
            <a:prstGeom prst="rect">
              <a:avLst/>
            </a:prstGeom>
          </p:spPr>
          <p:txBody>
            <a:bodyPr tIns="0">
              <a:spAutoFit/>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ID" sz="1400" dirty="0">
                  <a:solidFill>
                    <a:schemeClr val="tx2">
                      <a:lumMod val="75000"/>
                    </a:schemeClr>
                  </a:solidFill>
                </a:rPr>
                <a:t>The member controlled co-op model is always focused on operating in the best interests of our members. </a:t>
              </a:r>
              <a:endParaRPr lang="en-US" sz="1400" dirty="0">
                <a:solidFill>
                  <a:schemeClr val="tx2">
                    <a:lumMod val="75000"/>
                  </a:schemeClr>
                </a:solidFill>
              </a:endParaRPr>
            </a:p>
          </p:txBody>
        </p:sp>
        <p:sp>
          <p:nvSpPr>
            <p:cNvPr id="44" name="Text Placeholder 13">
              <a:extLst>
                <a:ext uri="{FF2B5EF4-FFF2-40B4-BE49-F238E27FC236}">
                  <a16:creationId xmlns:a16="http://schemas.microsoft.com/office/drawing/2014/main" id="{AF9A5539-BCE0-4B37-B6AE-AFB376BD9F37}"/>
                </a:ext>
              </a:extLst>
            </p:cNvPr>
            <p:cNvSpPr txBox="1">
              <a:spLocks/>
            </p:cNvSpPr>
            <p:nvPr/>
          </p:nvSpPr>
          <p:spPr>
            <a:xfrm>
              <a:off x="6924764" y="3588697"/>
              <a:ext cx="3667767" cy="369332"/>
            </a:xfrm>
            <a:prstGeom prst="rect">
              <a:avLst/>
            </a:prstGeom>
          </p:spPr>
          <p:txBody>
            <a:bodyPr>
              <a:spAutoFit/>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Better Business </a:t>
              </a:r>
              <a:r>
                <a:rPr lang="en-US" sz="1800" dirty="0">
                  <a:solidFill>
                    <a:srgbClr val="8C2332"/>
                  </a:solidFill>
                </a:rPr>
                <a:t>Model</a:t>
              </a:r>
            </a:p>
          </p:txBody>
        </p:sp>
      </p:grpSp>
      <p:grpSp>
        <p:nvGrpSpPr>
          <p:cNvPr id="5" name="Group 4">
            <a:extLst>
              <a:ext uri="{FF2B5EF4-FFF2-40B4-BE49-F238E27FC236}">
                <a16:creationId xmlns:a16="http://schemas.microsoft.com/office/drawing/2014/main" id="{C7023A6E-44DA-4F27-9EEA-4FB41E2F0E06}"/>
              </a:ext>
            </a:extLst>
          </p:cNvPr>
          <p:cNvGrpSpPr/>
          <p:nvPr/>
        </p:nvGrpSpPr>
        <p:grpSpPr>
          <a:xfrm>
            <a:off x="6661466" y="5028978"/>
            <a:ext cx="4451238" cy="1229569"/>
            <a:chOff x="6924766" y="4943517"/>
            <a:chExt cx="3880390" cy="1229569"/>
          </a:xfrm>
        </p:grpSpPr>
        <p:sp>
          <p:nvSpPr>
            <p:cNvPr id="45" name="Text Placeholder 12">
              <a:extLst>
                <a:ext uri="{FF2B5EF4-FFF2-40B4-BE49-F238E27FC236}">
                  <a16:creationId xmlns:a16="http://schemas.microsoft.com/office/drawing/2014/main" id="{94ADC2A8-F3B5-4E6A-A302-B2D75181F301}"/>
                </a:ext>
              </a:extLst>
            </p:cNvPr>
            <p:cNvSpPr txBox="1">
              <a:spLocks/>
            </p:cNvSpPr>
            <p:nvPr/>
          </p:nvSpPr>
          <p:spPr>
            <a:xfrm>
              <a:off x="6924768" y="5341448"/>
              <a:ext cx="3880388" cy="831638"/>
            </a:xfrm>
            <a:prstGeom prst="rect">
              <a:avLst/>
            </a:prstGeom>
          </p:spPr>
          <p:txBody>
            <a:bodyPr tIns="0">
              <a:spAutoFit/>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400">
                  <a:solidFill>
                    <a:schemeClr val="tx2">
                      <a:lumMod val="75000"/>
                    </a:schemeClr>
                  </a:solidFill>
                </a:rPr>
                <a:t>Your money stays local when you bank with HUECU. We give back to our community by offering financial education programs and support for local charitable organizations. </a:t>
              </a:r>
            </a:p>
          </p:txBody>
        </p:sp>
        <p:sp>
          <p:nvSpPr>
            <p:cNvPr id="46" name="Text Placeholder 13">
              <a:extLst>
                <a:ext uri="{FF2B5EF4-FFF2-40B4-BE49-F238E27FC236}">
                  <a16:creationId xmlns:a16="http://schemas.microsoft.com/office/drawing/2014/main" id="{AF461267-DD5D-4EB2-982F-AAFB7184C08B}"/>
                </a:ext>
              </a:extLst>
            </p:cNvPr>
            <p:cNvSpPr txBox="1">
              <a:spLocks/>
            </p:cNvSpPr>
            <p:nvPr/>
          </p:nvSpPr>
          <p:spPr>
            <a:xfrm>
              <a:off x="6924766" y="4943517"/>
              <a:ext cx="3667767" cy="369332"/>
            </a:xfrm>
            <a:prstGeom prst="rect">
              <a:avLst/>
            </a:prstGeom>
          </p:spPr>
          <p:txBody>
            <a:bodyPr>
              <a:spAutoFit/>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Better For the </a:t>
              </a:r>
              <a:r>
                <a:rPr lang="en-US" sz="1800" dirty="0">
                  <a:solidFill>
                    <a:srgbClr val="8C2332"/>
                  </a:solidFill>
                </a:rPr>
                <a:t>Community</a:t>
              </a:r>
            </a:p>
          </p:txBody>
        </p:sp>
      </p:grpSp>
    </p:spTree>
    <p:extLst>
      <p:ext uri="{BB962C8B-B14F-4D97-AF65-F5344CB8AC3E}">
        <p14:creationId xmlns:p14="http://schemas.microsoft.com/office/powerpoint/2010/main" val="1046355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5">
            <a:extLst>
              <a:ext uri="{FF2B5EF4-FFF2-40B4-BE49-F238E27FC236}">
                <a16:creationId xmlns:a16="http://schemas.microsoft.com/office/drawing/2014/main" id="{1ED3111C-5134-449F-90BE-DF1C89447F15}"/>
              </a:ext>
            </a:extLst>
          </p:cNvPr>
          <p:cNvSpPr txBox="1">
            <a:spLocks/>
          </p:cNvSpPr>
          <p:nvPr/>
        </p:nvSpPr>
        <p:spPr>
          <a:xfrm>
            <a:off x="597139" y="990601"/>
            <a:ext cx="8578033" cy="144087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4400" b="1" i="0" kern="1200" spc="-150">
                <a:solidFill>
                  <a:schemeClr val="tx1"/>
                </a:solidFill>
                <a:latin typeface="Gilroy ExtraBold" panose="00000900000000000000" pitchFamily="50" charset="0"/>
                <a:ea typeface="+mn-ea"/>
                <a:cs typeface="Gilroy ExtraBold" panose="000009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4400" b="1" i="0" u="none" strike="noStrike" kern="1200" cap="none" spc="-150" normalizeH="0" baseline="0" noProof="0">
                <a:ln>
                  <a:noFill/>
                </a:ln>
                <a:solidFill>
                  <a:sysClr val="windowText" lastClr="000000"/>
                </a:solidFill>
                <a:effectLst/>
                <a:uLnTx/>
                <a:uFillTx/>
                <a:latin typeface="Gilroy ExtraBold" panose="00000900000000000000" pitchFamily="50" charset="0"/>
                <a:ea typeface="+mn-ea"/>
              </a:rPr>
              <a:t>College Life Accounts</a:t>
            </a:r>
            <a:r>
              <a:rPr kumimoji="0" lang="en-US" sz="4400" b="1" i="0" u="none" strike="noStrike" kern="1200" cap="none" spc="-150" normalizeH="0" baseline="0" noProof="0">
                <a:ln>
                  <a:noFill/>
                </a:ln>
                <a:solidFill>
                  <a:srgbClr val="8C2332"/>
                </a:solidFill>
                <a:effectLst/>
                <a:uLnTx/>
                <a:uFillTx/>
                <a:latin typeface="Gilroy ExtraBold" panose="00000900000000000000" pitchFamily="50" charset="0"/>
                <a:ea typeface="+mn-ea"/>
              </a:rPr>
              <a:t> </a:t>
            </a:r>
            <a:r>
              <a:rPr kumimoji="0" lang="en-US" sz="4400" b="1" i="0" u="none" strike="noStrike" kern="1200" cap="none" spc="-150" normalizeH="0" baseline="0" noProof="0">
                <a:ln>
                  <a:noFill/>
                </a:ln>
                <a:solidFill>
                  <a:sysClr val="windowText" lastClr="000000"/>
                </a:solidFill>
                <a:effectLst/>
                <a:uLnTx/>
                <a:uFillTx/>
                <a:latin typeface="Gilroy ExtraBold" panose="00000900000000000000" pitchFamily="50" charset="0"/>
                <a:ea typeface="+mn-ea"/>
              </a:rPr>
              <a:t>Support</a:t>
            </a:r>
            <a:br>
              <a:rPr kumimoji="0" lang="en-US" sz="4400" b="1" i="0" u="none" strike="noStrike" kern="1200" cap="none" spc="-150" normalizeH="0" baseline="0" noProof="0">
                <a:ln>
                  <a:noFill/>
                </a:ln>
                <a:solidFill>
                  <a:sysClr val="windowText" lastClr="000000"/>
                </a:solidFill>
                <a:effectLst/>
                <a:uLnTx/>
                <a:uFillTx/>
                <a:latin typeface="Gilroy ExtraBold" panose="00000900000000000000" pitchFamily="50" charset="0"/>
                <a:ea typeface="+mn-ea"/>
              </a:rPr>
            </a:br>
            <a:r>
              <a:rPr kumimoji="0" lang="en-US" sz="4400" b="1" i="0" u="none" strike="noStrike" kern="1200" cap="none" spc="-150" normalizeH="0" baseline="0" noProof="0">
                <a:ln>
                  <a:noFill/>
                </a:ln>
                <a:solidFill>
                  <a:sysClr val="windowText" lastClr="000000"/>
                </a:solidFill>
                <a:effectLst/>
                <a:uLnTx/>
                <a:uFillTx/>
                <a:latin typeface="Gilroy ExtraBold" panose="00000900000000000000" pitchFamily="50" charset="0"/>
                <a:ea typeface="+mn-ea"/>
              </a:rPr>
              <a:t>Students Financial </a:t>
            </a:r>
            <a:r>
              <a:rPr kumimoji="0" lang="en-US" sz="4400" b="1" i="0" u="none" strike="noStrike" kern="1200" cap="none" spc="-150" normalizeH="0" baseline="0" noProof="0">
                <a:ln>
                  <a:noFill/>
                </a:ln>
                <a:solidFill>
                  <a:srgbClr val="8C2332"/>
                </a:solidFill>
                <a:effectLst/>
                <a:uLnTx/>
                <a:uFillTx/>
                <a:latin typeface="Gilroy ExtraBold" panose="00000900000000000000" pitchFamily="50" charset="0"/>
                <a:ea typeface="+mn-ea"/>
              </a:rPr>
              <a:t>Independence</a:t>
            </a:r>
          </a:p>
        </p:txBody>
      </p:sp>
      <p:sp>
        <p:nvSpPr>
          <p:cNvPr id="26" name="Rectangle 25">
            <a:extLst>
              <a:ext uri="{FF2B5EF4-FFF2-40B4-BE49-F238E27FC236}">
                <a16:creationId xmlns:a16="http://schemas.microsoft.com/office/drawing/2014/main" id="{45797A6C-A79C-4C60-B4F4-EB57BF70CF4B}"/>
              </a:ext>
            </a:extLst>
          </p:cNvPr>
          <p:cNvSpPr/>
          <p:nvPr/>
        </p:nvSpPr>
        <p:spPr>
          <a:xfrm>
            <a:off x="0" y="1001054"/>
            <a:ext cx="384464" cy="1274617"/>
          </a:xfrm>
          <a:prstGeom prst="rect">
            <a:avLst/>
          </a:prstGeom>
          <a:solidFill>
            <a:srgbClr val="8C233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8" name="Group 37">
            <a:extLst>
              <a:ext uri="{FF2B5EF4-FFF2-40B4-BE49-F238E27FC236}">
                <a16:creationId xmlns:a16="http://schemas.microsoft.com/office/drawing/2014/main" id="{E5D27CCB-BB56-44B9-88E3-A89C8B900E3A}"/>
              </a:ext>
            </a:extLst>
          </p:cNvPr>
          <p:cNvGrpSpPr/>
          <p:nvPr/>
        </p:nvGrpSpPr>
        <p:grpSpPr>
          <a:xfrm>
            <a:off x="8225224" y="3408760"/>
            <a:ext cx="3369635" cy="2454416"/>
            <a:chOff x="8225223" y="3408760"/>
            <a:chExt cx="3369635" cy="2454416"/>
          </a:xfrm>
        </p:grpSpPr>
        <p:sp>
          <p:nvSpPr>
            <p:cNvPr id="24" name="Text Placeholder 20">
              <a:extLst>
                <a:ext uri="{FF2B5EF4-FFF2-40B4-BE49-F238E27FC236}">
                  <a16:creationId xmlns:a16="http://schemas.microsoft.com/office/drawing/2014/main" id="{D7818930-0258-4A20-A681-3BC6EB190CE4}"/>
                </a:ext>
              </a:extLst>
            </p:cNvPr>
            <p:cNvSpPr txBox="1">
              <a:spLocks/>
            </p:cNvSpPr>
            <p:nvPr/>
          </p:nvSpPr>
          <p:spPr>
            <a:xfrm>
              <a:off x="8225224" y="4716067"/>
              <a:ext cx="3369633" cy="1147109"/>
            </a:xfrm>
            <a:prstGeom prst="rect">
              <a:avLst/>
            </a:prstGeom>
          </p:spPr>
          <p:txBody>
            <a:bodyPr wrap="square" lIns="91440" tIns="45720" rIns="91440" bIns="45720" anchor="t">
              <a:spAutoFit/>
            </a:bodyPr>
            <a:lstStyle>
              <a:lvl1pPr marL="0" indent="0" algn="l" defTabSz="914400"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defRPr/>
              </a:pPr>
              <a:r>
                <a:rPr lang="en-ID" sz="1400">
                  <a:solidFill>
                    <a:schemeClr val="tx2">
                      <a:lumMod val="75000"/>
                    </a:schemeClr>
                  </a:solidFill>
                  <a:latin typeface="Klinic Slab Book"/>
                  <a:ea typeface="Open Sans"/>
                  <a:cs typeface="Open Sans"/>
                </a:rPr>
                <a:t>Membership extends to all family members, and you can link external accounts and customize shared access to Online Banking, Mobile banking, and Apple Pay ready. </a:t>
              </a:r>
              <a:endParaRPr lang="en-US" sz="1400">
                <a:solidFill>
                  <a:schemeClr val="tx2">
                    <a:lumMod val="75000"/>
                  </a:schemeClr>
                </a:solidFill>
              </a:endParaRPr>
            </a:p>
          </p:txBody>
        </p:sp>
        <p:sp>
          <p:nvSpPr>
            <p:cNvPr id="25" name="Text Placeholder 21">
              <a:extLst>
                <a:ext uri="{FF2B5EF4-FFF2-40B4-BE49-F238E27FC236}">
                  <a16:creationId xmlns:a16="http://schemas.microsoft.com/office/drawing/2014/main" id="{D39DB33B-CE62-4FFF-B690-60F29825C9FB}"/>
                </a:ext>
              </a:extLst>
            </p:cNvPr>
            <p:cNvSpPr txBox="1">
              <a:spLocks/>
            </p:cNvSpPr>
            <p:nvPr/>
          </p:nvSpPr>
          <p:spPr>
            <a:xfrm>
              <a:off x="8225223" y="4301201"/>
              <a:ext cx="3369635" cy="34713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ysClr val="windowText" lastClr="000000"/>
                  </a:solidFill>
                  <a:effectLst/>
                  <a:uLnTx/>
                  <a:uFillTx/>
                  <a:latin typeface="Gilroy Bold" panose="00000800000000000000" pitchFamily="50" charset="0"/>
                </a:rPr>
                <a:t>Access For All</a:t>
              </a:r>
            </a:p>
          </p:txBody>
        </p:sp>
        <p:grpSp>
          <p:nvGrpSpPr>
            <p:cNvPr id="27" name="Group 26">
              <a:extLst>
                <a:ext uri="{FF2B5EF4-FFF2-40B4-BE49-F238E27FC236}">
                  <a16:creationId xmlns:a16="http://schemas.microsoft.com/office/drawing/2014/main" id="{8986A780-50A8-4708-A869-6A626C923B08}"/>
                </a:ext>
              </a:extLst>
            </p:cNvPr>
            <p:cNvGrpSpPr/>
            <p:nvPr/>
          </p:nvGrpSpPr>
          <p:grpSpPr>
            <a:xfrm>
              <a:off x="8225223" y="3408760"/>
              <a:ext cx="599431" cy="689327"/>
              <a:chOff x="8225223" y="3408760"/>
              <a:chExt cx="599431" cy="689327"/>
            </a:xfrm>
          </p:grpSpPr>
          <p:sp>
            <p:nvSpPr>
              <p:cNvPr id="28" name="Oval 27">
                <a:extLst>
                  <a:ext uri="{FF2B5EF4-FFF2-40B4-BE49-F238E27FC236}">
                    <a16:creationId xmlns:a16="http://schemas.microsoft.com/office/drawing/2014/main" id="{2A987DC5-94AF-46B7-8C83-C71B19336F6F}"/>
                  </a:ext>
                </a:extLst>
              </p:cNvPr>
              <p:cNvSpPr/>
              <p:nvPr/>
            </p:nvSpPr>
            <p:spPr>
              <a:xfrm>
                <a:off x="8240908" y="3529401"/>
                <a:ext cx="568685" cy="568686"/>
              </a:xfrm>
              <a:prstGeom prst="ellipse">
                <a:avLst/>
              </a:prstGeom>
              <a:solidFill>
                <a:srgbClr val="6C0008">
                  <a:alpha val="25098"/>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9" name="Graphic 28">
                <a:extLst>
                  <a:ext uri="{FF2B5EF4-FFF2-40B4-BE49-F238E27FC236}">
                    <a16:creationId xmlns:a16="http://schemas.microsoft.com/office/drawing/2014/main" id="{44D3562A-9011-4621-9411-04EDF2FDABC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225223" y="3408760"/>
                <a:ext cx="599431" cy="599431"/>
              </a:xfrm>
              <a:prstGeom prst="rect">
                <a:avLst/>
              </a:prstGeom>
            </p:spPr>
          </p:pic>
        </p:grpSp>
      </p:grpSp>
      <p:grpSp>
        <p:nvGrpSpPr>
          <p:cNvPr id="36" name="Group 35">
            <a:extLst>
              <a:ext uri="{FF2B5EF4-FFF2-40B4-BE49-F238E27FC236}">
                <a16:creationId xmlns:a16="http://schemas.microsoft.com/office/drawing/2014/main" id="{C308B1F1-4F4A-4867-8320-2C38F47DCC18}"/>
              </a:ext>
            </a:extLst>
          </p:cNvPr>
          <p:cNvGrpSpPr/>
          <p:nvPr/>
        </p:nvGrpSpPr>
        <p:grpSpPr>
          <a:xfrm>
            <a:off x="597138" y="3402551"/>
            <a:ext cx="3369635" cy="2741246"/>
            <a:chOff x="597138" y="3402551"/>
            <a:chExt cx="3369635" cy="2741246"/>
          </a:xfrm>
        </p:grpSpPr>
        <p:sp>
          <p:nvSpPr>
            <p:cNvPr id="20" name="Text Placeholder 16">
              <a:extLst>
                <a:ext uri="{FF2B5EF4-FFF2-40B4-BE49-F238E27FC236}">
                  <a16:creationId xmlns:a16="http://schemas.microsoft.com/office/drawing/2014/main" id="{81D6925E-DD95-4D8E-9D99-4538FEF291A0}"/>
                </a:ext>
              </a:extLst>
            </p:cNvPr>
            <p:cNvSpPr txBox="1">
              <a:spLocks/>
            </p:cNvSpPr>
            <p:nvPr/>
          </p:nvSpPr>
          <p:spPr>
            <a:xfrm>
              <a:off x="597141" y="4702925"/>
              <a:ext cx="3243337" cy="1440872"/>
            </a:xfrm>
            <a:prstGeom prst="rect">
              <a:avLst/>
            </a:prstGeom>
          </p:spPr>
          <p:txBody>
            <a:bodyPr wrap="square">
              <a:spAutoFit/>
            </a:bodyPr>
            <a:lstStyle>
              <a:lvl1pPr marL="0" indent="0" algn="l" defTabSz="914400"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kumimoji="0" lang="en-ID" sz="1400" b="0" i="0" u="none" strike="noStrike" kern="1200" cap="none" spc="0" normalizeH="0" baseline="0" noProof="0">
                  <a:ln>
                    <a:noFill/>
                  </a:ln>
                  <a:solidFill>
                    <a:schemeClr val="tx2">
                      <a:lumMod val="75000"/>
                    </a:schemeClr>
                  </a:solidFill>
                  <a:effectLst/>
                  <a:uLnTx/>
                  <a:uFillTx/>
                  <a:latin typeface="Klinic Slab Book" pitchFamily="50" charset="0"/>
                </a:rPr>
                <a:t>HUECU offers personal finance sessions and access to </a:t>
              </a:r>
              <a:r>
                <a:rPr kumimoji="0" lang="en-ID" sz="1400" b="0" i="0" u="none" strike="noStrike" kern="1200" cap="none" spc="0" normalizeH="0" baseline="0" noProof="0" err="1">
                  <a:ln>
                    <a:noFill/>
                  </a:ln>
                  <a:solidFill>
                    <a:schemeClr val="tx2">
                      <a:lumMod val="75000"/>
                    </a:schemeClr>
                  </a:solidFill>
                  <a:effectLst/>
                  <a:uLnTx/>
                  <a:uFillTx/>
                  <a:latin typeface="Klinic Slab Book" pitchFamily="50" charset="0"/>
                </a:rPr>
                <a:t>GreenPath</a:t>
              </a:r>
              <a:r>
                <a:rPr kumimoji="0" lang="en-ID" sz="1400" b="0" i="0" u="none" strike="noStrike" kern="1200" cap="none" spc="0" normalizeH="0" baseline="0" noProof="0">
                  <a:ln>
                    <a:noFill/>
                  </a:ln>
                  <a:solidFill>
                    <a:schemeClr val="tx2">
                      <a:lumMod val="75000"/>
                    </a:schemeClr>
                  </a:solidFill>
                  <a:effectLst/>
                  <a:uLnTx/>
                  <a:uFillTx/>
                  <a:latin typeface="Klinic Slab Book" pitchFamily="50" charset="0"/>
                </a:rPr>
                <a:t> Financial Wellness. College life is student friendly designed with the Harvard Undergraduate in mind. </a:t>
              </a:r>
              <a:endParaRPr kumimoji="0" lang="en-US" sz="1400" b="0" i="0" u="none" strike="noStrike" kern="1200" cap="none" spc="0" normalizeH="0" baseline="0" noProof="0">
                <a:ln>
                  <a:noFill/>
                </a:ln>
                <a:solidFill>
                  <a:schemeClr val="tx2">
                    <a:lumMod val="75000"/>
                  </a:schemeClr>
                </a:solidFill>
                <a:effectLst/>
                <a:uLnTx/>
                <a:uFillTx/>
                <a:latin typeface="Klinic Slab Book" pitchFamily="50" charset="0"/>
              </a:endParaRPr>
            </a:p>
          </p:txBody>
        </p:sp>
        <p:sp>
          <p:nvSpPr>
            <p:cNvPr id="21" name="Text Placeholder 17">
              <a:extLst>
                <a:ext uri="{FF2B5EF4-FFF2-40B4-BE49-F238E27FC236}">
                  <a16:creationId xmlns:a16="http://schemas.microsoft.com/office/drawing/2014/main" id="{DD1D6DF8-8078-4A7F-8FAA-8E7C22009663}"/>
                </a:ext>
              </a:extLst>
            </p:cNvPr>
            <p:cNvSpPr txBox="1">
              <a:spLocks/>
            </p:cNvSpPr>
            <p:nvPr/>
          </p:nvSpPr>
          <p:spPr>
            <a:xfrm>
              <a:off x="597138" y="4301201"/>
              <a:ext cx="3369635" cy="34713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ysClr val="windowText" lastClr="000000"/>
                  </a:solidFill>
                  <a:effectLst/>
                  <a:uLnTx/>
                  <a:uFillTx/>
                  <a:latin typeface="Gilroy Bold" panose="00000800000000000000" pitchFamily="50" charset="0"/>
                </a:rPr>
                <a:t>Student Focused</a:t>
              </a:r>
            </a:p>
          </p:txBody>
        </p:sp>
        <p:grpSp>
          <p:nvGrpSpPr>
            <p:cNvPr id="30" name="Group 29">
              <a:extLst>
                <a:ext uri="{FF2B5EF4-FFF2-40B4-BE49-F238E27FC236}">
                  <a16:creationId xmlns:a16="http://schemas.microsoft.com/office/drawing/2014/main" id="{B9F4C13D-686C-4FCC-A315-CE9804F14BF1}"/>
                </a:ext>
              </a:extLst>
            </p:cNvPr>
            <p:cNvGrpSpPr/>
            <p:nvPr/>
          </p:nvGrpSpPr>
          <p:grpSpPr>
            <a:xfrm>
              <a:off x="597138" y="3402551"/>
              <a:ext cx="797805" cy="695536"/>
              <a:chOff x="597138" y="3402551"/>
              <a:chExt cx="797805" cy="695536"/>
            </a:xfrm>
          </p:grpSpPr>
          <p:sp>
            <p:nvSpPr>
              <p:cNvPr id="31" name="Oval 30">
                <a:extLst>
                  <a:ext uri="{FF2B5EF4-FFF2-40B4-BE49-F238E27FC236}">
                    <a16:creationId xmlns:a16="http://schemas.microsoft.com/office/drawing/2014/main" id="{CB77578D-65F4-4926-AB85-15927DF3DB27}"/>
                  </a:ext>
                </a:extLst>
              </p:cNvPr>
              <p:cNvSpPr/>
              <p:nvPr/>
            </p:nvSpPr>
            <p:spPr>
              <a:xfrm>
                <a:off x="597138" y="3529401"/>
                <a:ext cx="568685" cy="568686"/>
              </a:xfrm>
              <a:prstGeom prst="ellipse">
                <a:avLst/>
              </a:prstGeom>
              <a:solidFill>
                <a:srgbClr val="6C0008">
                  <a:alpha val="25098"/>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Graphic 209">
                <a:extLst>
                  <a:ext uri="{FF2B5EF4-FFF2-40B4-BE49-F238E27FC236}">
                    <a16:creationId xmlns:a16="http://schemas.microsoft.com/office/drawing/2014/main" id="{D4C5627E-289F-4C66-B20D-755074EB82B1}"/>
                  </a:ext>
                </a:extLst>
              </p:cNvPr>
              <p:cNvSpPr/>
              <p:nvPr/>
            </p:nvSpPr>
            <p:spPr>
              <a:xfrm>
                <a:off x="771092" y="3402551"/>
                <a:ext cx="623851" cy="605640"/>
              </a:xfrm>
              <a:custGeom>
                <a:avLst/>
                <a:gdLst>
                  <a:gd name="connsiteX0" fmla="*/ 466717 w 511237"/>
                  <a:gd name="connsiteY0" fmla="*/ 20189 h 496314"/>
                  <a:gd name="connsiteX1" fmla="*/ 450758 w 511237"/>
                  <a:gd name="connsiteY1" fmla="*/ 1220 h 496314"/>
                  <a:gd name="connsiteX2" fmla="*/ 426391 w 511237"/>
                  <a:gd name="connsiteY2" fmla="*/ 6846 h 496314"/>
                  <a:gd name="connsiteX3" fmla="*/ 363109 w 511237"/>
                  <a:gd name="connsiteY3" fmla="*/ 69113 h 496314"/>
                  <a:gd name="connsiteX4" fmla="*/ 356373 w 511237"/>
                  <a:gd name="connsiteY4" fmla="*/ 88822 h 496314"/>
                  <a:gd name="connsiteX5" fmla="*/ 359392 w 511237"/>
                  <a:gd name="connsiteY5" fmla="*/ 110430 h 496314"/>
                  <a:gd name="connsiteX6" fmla="*/ 357021 w 511237"/>
                  <a:gd name="connsiteY6" fmla="*/ 112475 h 496314"/>
                  <a:gd name="connsiteX7" fmla="*/ 347483 w 511237"/>
                  <a:gd name="connsiteY7" fmla="*/ 121861 h 496314"/>
                  <a:gd name="connsiteX8" fmla="*/ 213767 w 511237"/>
                  <a:gd name="connsiteY8" fmla="*/ 75640 h 496314"/>
                  <a:gd name="connsiteX9" fmla="*/ 0 w 511237"/>
                  <a:gd name="connsiteY9" fmla="*/ 285977 h 496314"/>
                  <a:gd name="connsiteX10" fmla="*/ 213767 w 511237"/>
                  <a:gd name="connsiteY10" fmla="*/ 496314 h 496314"/>
                  <a:gd name="connsiteX11" fmla="*/ 427534 w 511237"/>
                  <a:gd name="connsiteY11" fmla="*/ 285977 h 496314"/>
                  <a:gd name="connsiteX12" fmla="*/ 381016 w 511237"/>
                  <a:gd name="connsiteY12" fmla="*/ 154969 h 496314"/>
                  <a:gd name="connsiteX13" fmla="*/ 388158 w 511237"/>
                  <a:gd name="connsiteY13" fmla="*/ 147941 h 496314"/>
                  <a:gd name="connsiteX14" fmla="*/ 420966 w 511237"/>
                  <a:gd name="connsiteY14" fmla="*/ 152380 h 496314"/>
                  <a:gd name="connsiteX15" fmla="*/ 440996 w 511237"/>
                  <a:gd name="connsiteY15" fmla="*/ 145752 h 496314"/>
                  <a:gd name="connsiteX16" fmla="*/ 504281 w 511237"/>
                  <a:gd name="connsiteY16" fmla="*/ 83484 h 496314"/>
                  <a:gd name="connsiteX17" fmla="*/ 509998 w 511237"/>
                  <a:gd name="connsiteY17" fmla="*/ 59510 h 496314"/>
                  <a:gd name="connsiteX18" fmla="*/ 490721 w 511237"/>
                  <a:gd name="connsiteY18" fmla="*/ 43806 h 496314"/>
                  <a:gd name="connsiteX19" fmla="*/ 469617 w 511237"/>
                  <a:gd name="connsiteY19" fmla="*/ 40951 h 496314"/>
                  <a:gd name="connsiteX20" fmla="*/ 466717 w 511237"/>
                  <a:gd name="connsiteY20" fmla="*/ 20189 h 496314"/>
                  <a:gd name="connsiteX21" fmla="*/ 405041 w 511237"/>
                  <a:gd name="connsiteY21" fmla="*/ 93956 h 496314"/>
                  <a:gd name="connsiteX22" fmla="*/ 427265 w 511237"/>
                  <a:gd name="connsiteY22" fmla="*/ 72088 h 496314"/>
                  <a:gd name="connsiteX23" fmla="*/ 437975 w 511237"/>
                  <a:gd name="connsiteY23" fmla="*/ 82624 h 496314"/>
                  <a:gd name="connsiteX24" fmla="*/ 415748 w 511237"/>
                  <a:gd name="connsiteY24" fmla="*/ 104492 h 496314"/>
                  <a:gd name="connsiteX25" fmla="*/ 406335 w 511237"/>
                  <a:gd name="connsiteY25" fmla="*/ 103219 h 496314"/>
                  <a:gd name="connsiteX26" fmla="*/ 405041 w 511237"/>
                  <a:gd name="connsiteY26" fmla="*/ 93956 h 496314"/>
                  <a:gd name="connsiteX27" fmla="*/ 380030 w 511237"/>
                  <a:gd name="connsiteY27" fmla="*/ 285977 h 496314"/>
                  <a:gd name="connsiteX28" fmla="*/ 213767 w 511237"/>
                  <a:gd name="connsiteY28" fmla="*/ 449573 h 496314"/>
                  <a:gd name="connsiteX29" fmla="*/ 47504 w 511237"/>
                  <a:gd name="connsiteY29" fmla="*/ 285977 h 496314"/>
                  <a:gd name="connsiteX30" fmla="*/ 213767 w 511237"/>
                  <a:gd name="connsiteY30" fmla="*/ 122381 h 496314"/>
                  <a:gd name="connsiteX31" fmla="*/ 313632 w 511237"/>
                  <a:gd name="connsiteY31" fmla="*/ 155168 h 496314"/>
                  <a:gd name="connsiteX32" fmla="*/ 279569 w 511237"/>
                  <a:gd name="connsiteY32" fmla="*/ 188685 h 496314"/>
                  <a:gd name="connsiteX33" fmla="*/ 213767 w 511237"/>
                  <a:gd name="connsiteY33" fmla="*/ 169123 h 496314"/>
                  <a:gd name="connsiteX34" fmla="*/ 95007 w 511237"/>
                  <a:gd name="connsiteY34" fmla="*/ 285977 h 496314"/>
                  <a:gd name="connsiteX35" fmla="*/ 213767 w 511237"/>
                  <a:gd name="connsiteY35" fmla="*/ 402831 h 496314"/>
                  <a:gd name="connsiteX36" fmla="*/ 332526 w 511237"/>
                  <a:gd name="connsiteY36" fmla="*/ 285977 h 496314"/>
                  <a:gd name="connsiteX37" fmla="*/ 313054 w 511237"/>
                  <a:gd name="connsiteY37" fmla="*/ 221840 h 496314"/>
                  <a:gd name="connsiteX38" fmla="*/ 347150 w 511237"/>
                  <a:gd name="connsiteY38" fmla="*/ 188292 h 496314"/>
                  <a:gd name="connsiteX39" fmla="*/ 380030 w 511237"/>
                  <a:gd name="connsiteY39" fmla="*/ 285977 h 496314"/>
                  <a:gd name="connsiteX40" fmla="*/ 213767 w 511237"/>
                  <a:gd name="connsiteY40" fmla="*/ 215864 h 496314"/>
                  <a:gd name="connsiteX41" fmla="*/ 244834 w 511237"/>
                  <a:gd name="connsiteY41" fmla="*/ 222862 h 496314"/>
                  <a:gd name="connsiteX42" fmla="*/ 204409 w 511237"/>
                  <a:gd name="connsiteY42" fmla="*/ 262639 h 496314"/>
                  <a:gd name="connsiteX43" fmla="*/ 204409 w 511237"/>
                  <a:gd name="connsiteY43" fmla="*/ 295690 h 496314"/>
                  <a:gd name="connsiteX44" fmla="*/ 237998 w 511237"/>
                  <a:gd name="connsiteY44" fmla="*/ 295690 h 496314"/>
                  <a:gd name="connsiteX45" fmla="*/ 278244 w 511237"/>
                  <a:gd name="connsiteY45" fmla="*/ 256093 h 496314"/>
                  <a:gd name="connsiteX46" fmla="*/ 285022 w 511237"/>
                  <a:gd name="connsiteY46" fmla="*/ 285977 h 496314"/>
                  <a:gd name="connsiteX47" fmla="*/ 213767 w 511237"/>
                  <a:gd name="connsiteY47" fmla="*/ 356089 h 496314"/>
                  <a:gd name="connsiteX48" fmla="*/ 142511 w 511237"/>
                  <a:gd name="connsiteY48" fmla="*/ 285977 h 496314"/>
                  <a:gd name="connsiteX49" fmla="*/ 213767 w 511237"/>
                  <a:gd name="connsiteY49" fmla="*/ 215864 h 49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11237" h="496314">
                    <a:moveTo>
                      <a:pt x="466717" y="20189"/>
                    </a:moveTo>
                    <a:cubicBezTo>
                      <a:pt x="465489" y="11397"/>
                      <a:pt x="459307" y="4048"/>
                      <a:pt x="450758" y="1220"/>
                    </a:cubicBezTo>
                    <a:cubicBezTo>
                      <a:pt x="442208" y="-1609"/>
                      <a:pt x="432769" y="571"/>
                      <a:pt x="426391" y="6846"/>
                    </a:cubicBezTo>
                    <a:lnTo>
                      <a:pt x="363109" y="69113"/>
                    </a:lnTo>
                    <a:cubicBezTo>
                      <a:pt x="357853" y="74284"/>
                      <a:pt x="355361" y="81577"/>
                      <a:pt x="356373" y="88822"/>
                    </a:cubicBezTo>
                    <a:lnTo>
                      <a:pt x="359392" y="110430"/>
                    </a:lnTo>
                    <a:cubicBezTo>
                      <a:pt x="358568" y="111051"/>
                      <a:pt x="357777" y="111733"/>
                      <a:pt x="357021" y="112475"/>
                    </a:cubicBezTo>
                    <a:lnTo>
                      <a:pt x="347483" y="121861"/>
                    </a:lnTo>
                    <a:cubicBezTo>
                      <a:pt x="310869" y="92941"/>
                      <a:pt x="264373" y="75640"/>
                      <a:pt x="213767" y="75640"/>
                    </a:cubicBezTo>
                    <a:cubicBezTo>
                      <a:pt x="95707" y="75640"/>
                      <a:pt x="0" y="169811"/>
                      <a:pt x="0" y="285977"/>
                    </a:cubicBezTo>
                    <a:cubicBezTo>
                      <a:pt x="0" y="402144"/>
                      <a:pt x="95707" y="496314"/>
                      <a:pt x="213767" y="496314"/>
                    </a:cubicBezTo>
                    <a:cubicBezTo>
                      <a:pt x="331828" y="496314"/>
                      <a:pt x="427534" y="402144"/>
                      <a:pt x="427534" y="285977"/>
                    </a:cubicBezTo>
                    <a:cubicBezTo>
                      <a:pt x="427534" y="236442"/>
                      <a:pt x="410133" y="190908"/>
                      <a:pt x="381016" y="154969"/>
                    </a:cubicBezTo>
                    <a:lnTo>
                      <a:pt x="388158" y="147941"/>
                    </a:lnTo>
                    <a:lnTo>
                      <a:pt x="420966" y="152380"/>
                    </a:lnTo>
                    <a:cubicBezTo>
                      <a:pt x="428329" y="153375"/>
                      <a:pt x="435742" y="150923"/>
                      <a:pt x="440996" y="145752"/>
                    </a:cubicBezTo>
                    <a:lnTo>
                      <a:pt x="504281" y="83484"/>
                    </a:lnTo>
                    <a:cubicBezTo>
                      <a:pt x="510658" y="77209"/>
                      <a:pt x="512872" y="67921"/>
                      <a:pt x="509998" y="59510"/>
                    </a:cubicBezTo>
                    <a:cubicBezTo>
                      <a:pt x="507124" y="51098"/>
                      <a:pt x="499654" y="45014"/>
                      <a:pt x="490721" y="43806"/>
                    </a:cubicBezTo>
                    <a:lnTo>
                      <a:pt x="469617" y="40951"/>
                    </a:lnTo>
                    <a:lnTo>
                      <a:pt x="466717" y="20189"/>
                    </a:lnTo>
                    <a:close/>
                    <a:moveTo>
                      <a:pt x="405041" y="93956"/>
                    </a:moveTo>
                    <a:lnTo>
                      <a:pt x="427265" y="72088"/>
                    </a:lnTo>
                    <a:cubicBezTo>
                      <a:pt x="429569" y="76650"/>
                      <a:pt x="433339" y="80357"/>
                      <a:pt x="437975" y="82624"/>
                    </a:cubicBezTo>
                    <a:lnTo>
                      <a:pt x="415748" y="104492"/>
                    </a:lnTo>
                    <a:lnTo>
                      <a:pt x="406335" y="103219"/>
                    </a:lnTo>
                    <a:lnTo>
                      <a:pt x="405041" y="93956"/>
                    </a:lnTo>
                    <a:close/>
                    <a:moveTo>
                      <a:pt x="380030" y="285977"/>
                    </a:moveTo>
                    <a:cubicBezTo>
                      <a:pt x="380030" y="376329"/>
                      <a:pt x="305592" y="449573"/>
                      <a:pt x="213767" y="449573"/>
                    </a:cubicBezTo>
                    <a:cubicBezTo>
                      <a:pt x="121942" y="449573"/>
                      <a:pt x="47504" y="376329"/>
                      <a:pt x="47504" y="285977"/>
                    </a:cubicBezTo>
                    <a:cubicBezTo>
                      <a:pt x="47504" y="195625"/>
                      <a:pt x="121942" y="122381"/>
                      <a:pt x="213767" y="122381"/>
                    </a:cubicBezTo>
                    <a:cubicBezTo>
                      <a:pt x="251245" y="122381"/>
                      <a:pt x="285825" y="134582"/>
                      <a:pt x="313632" y="155168"/>
                    </a:cubicBezTo>
                    <a:lnTo>
                      <a:pt x="279569" y="188685"/>
                    </a:lnTo>
                    <a:cubicBezTo>
                      <a:pt x="260734" y="176326"/>
                      <a:pt x="238105" y="169123"/>
                      <a:pt x="213767" y="169123"/>
                    </a:cubicBezTo>
                    <a:cubicBezTo>
                      <a:pt x="148178" y="169123"/>
                      <a:pt x="95007" y="221441"/>
                      <a:pt x="95007" y="285977"/>
                    </a:cubicBezTo>
                    <a:cubicBezTo>
                      <a:pt x="95007" y="350513"/>
                      <a:pt x="148178" y="402831"/>
                      <a:pt x="213767" y="402831"/>
                    </a:cubicBezTo>
                    <a:cubicBezTo>
                      <a:pt x="279355" y="402831"/>
                      <a:pt x="332526" y="350513"/>
                      <a:pt x="332526" y="285977"/>
                    </a:cubicBezTo>
                    <a:cubicBezTo>
                      <a:pt x="332526" y="262291"/>
                      <a:pt x="325365" y="240252"/>
                      <a:pt x="313054" y="221840"/>
                    </a:cubicBezTo>
                    <a:lnTo>
                      <a:pt x="347150" y="188292"/>
                    </a:lnTo>
                    <a:cubicBezTo>
                      <a:pt x="367805" y="215553"/>
                      <a:pt x="380030" y="249360"/>
                      <a:pt x="380030" y="285977"/>
                    </a:cubicBezTo>
                    <a:close/>
                    <a:moveTo>
                      <a:pt x="213767" y="215864"/>
                    </a:moveTo>
                    <a:cubicBezTo>
                      <a:pt x="224905" y="215864"/>
                      <a:pt x="235445" y="218379"/>
                      <a:pt x="244834" y="222862"/>
                    </a:cubicBezTo>
                    <a:lnTo>
                      <a:pt x="204409" y="262639"/>
                    </a:lnTo>
                    <a:cubicBezTo>
                      <a:pt x="195134" y="271765"/>
                      <a:pt x="195134" y="286564"/>
                      <a:pt x="204409" y="295690"/>
                    </a:cubicBezTo>
                    <a:cubicBezTo>
                      <a:pt x="213685" y="304818"/>
                      <a:pt x="228723" y="304818"/>
                      <a:pt x="237998" y="295690"/>
                    </a:cubicBezTo>
                    <a:lnTo>
                      <a:pt x="278244" y="256093"/>
                    </a:lnTo>
                    <a:cubicBezTo>
                      <a:pt x="282593" y="265158"/>
                      <a:pt x="285022" y="275287"/>
                      <a:pt x="285022" y="285977"/>
                    </a:cubicBezTo>
                    <a:cubicBezTo>
                      <a:pt x="285022" y="324700"/>
                      <a:pt x="253121" y="356089"/>
                      <a:pt x="213767" y="356089"/>
                    </a:cubicBezTo>
                    <a:cubicBezTo>
                      <a:pt x="174414" y="356089"/>
                      <a:pt x="142511" y="324700"/>
                      <a:pt x="142511" y="285977"/>
                    </a:cubicBezTo>
                    <a:cubicBezTo>
                      <a:pt x="142511" y="247254"/>
                      <a:pt x="174414" y="215864"/>
                      <a:pt x="213767" y="215864"/>
                    </a:cubicBezTo>
                    <a:close/>
                  </a:path>
                </a:pathLst>
              </a:custGeom>
              <a:solidFill>
                <a:srgbClr val="6C0008"/>
              </a:solidFill>
              <a:ln w="2360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TL" sz="1800" b="0" i="0" u="none" strike="noStrike" kern="0" cap="none" spc="0" normalizeH="0" baseline="0" noProof="0">
                  <a:ln>
                    <a:noFill/>
                  </a:ln>
                  <a:solidFill>
                    <a:prstClr val="black"/>
                  </a:solidFill>
                  <a:effectLst/>
                  <a:uLnTx/>
                  <a:uFillTx/>
                  <a:latin typeface="Calibri" panose="020F0502020204030204"/>
                </a:endParaRPr>
              </a:p>
            </p:txBody>
          </p:sp>
        </p:grpSp>
      </p:grpSp>
      <p:grpSp>
        <p:nvGrpSpPr>
          <p:cNvPr id="37" name="Group 36">
            <a:extLst>
              <a:ext uri="{FF2B5EF4-FFF2-40B4-BE49-F238E27FC236}">
                <a16:creationId xmlns:a16="http://schemas.microsoft.com/office/drawing/2014/main" id="{2B96ACE1-E5A8-4172-B4F5-8EE38B8B2B8E}"/>
              </a:ext>
            </a:extLst>
          </p:cNvPr>
          <p:cNvGrpSpPr/>
          <p:nvPr/>
        </p:nvGrpSpPr>
        <p:grpSpPr>
          <a:xfrm>
            <a:off x="4411181" y="3500226"/>
            <a:ext cx="3369635" cy="1824341"/>
            <a:chOff x="4411180" y="3500226"/>
            <a:chExt cx="3369635" cy="1824341"/>
          </a:xfrm>
        </p:grpSpPr>
        <p:sp>
          <p:nvSpPr>
            <p:cNvPr id="22" name="Text Placeholder 18">
              <a:extLst>
                <a:ext uri="{FF2B5EF4-FFF2-40B4-BE49-F238E27FC236}">
                  <a16:creationId xmlns:a16="http://schemas.microsoft.com/office/drawing/2014/main" id="{CD9AE7BC-6D63-49AD-9266-A08D0E8FD405}"/>
                </a:ext>
              </a:extLst>
            </p:cNvPr>
            <p:cNvSpPr txBox="1">
              <a:spLocks/>
            </p:cNvSpPr>
            <p:nvPr/>
          </p:nvSpPr>
          <p:spPr>
            <a:xfrm>
              <a:off x="4411183" y="4716067"/>
              <a:ext cx="3243340" cy="608500"/>
            </a:xfrm>
            <a:prstGeom prst="rect">
              <a:avLst/>
            </a:prstGeom>
          </p:spPr>
          <p:txBody>
            <a:bodyPr>
              <a:spAutoFit/>
            </a:bodyPr>
            <a:lstStyle>
              <a:defPPr>
                <a:defRPr lang="en-US"/>
              </a:defPPr>
              <a:lvl1pPr marR="0" lvl="0" indent="0" defTabSz="914400" fontAlgn="auto">
                <a:lnSpc>
                  <a:spcPct val="125000"/>
                </a:lnSpc>
                <a:spcBef>
                  <a:spcPts val="1000"/>
                </a:spcBef>
                <a:spcAft>
                  <a:spcPts val="0"/>
                </a:spcAft>
                <a:buClrTx/>
                <a:buSzTx/>
                <a:buFont typeface="Arial" panose="020B0604020202020204" pitchFamily="34" charset="0"/>
                <a:buNone/>
                <a:tabLst/>
                <a:defRPr kumimoji="0" sz="1400" b="0" i="0" u="none" strike="noStrike" cap="none" spc="0" normalizeH="0" baseline="0">
                  <a:ln>
                    <a:noFill/>
                  </a:ln>
                  <a:solidFill>
                    <a:schemeClr val="tx2">
                      <a:lumMod val="75000"/>
                    </a:schemeClr>
                  </a:solidFill>
                  <a:effectLst/>
                  <a:uLnTx/>
                  <a:uFillTx/>
                  <a:latin typeface="Klinic Slab Book" pitchFamily="50" charset="0"/>
                  <a:ea typeface="Open Sans" panose="020B0606030504020204" pitchFamily="34" charset="0"/>
                  <a:cs typeface="Open Sans" panose="020B0606030504020204" pitchFamily="34"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ID"/>
                <a:t>Fee-free account with FREE incoming wires and FREE incoming bank transfers. </a:t>
              </a:r>
              <a:endParaRPr lang="en-US"/>
            </a:p>
          </p:txBody>
        </p:sp>
        <p:sp>
          <p:nvSpPr>
            <p:cNvPr id="23" name="Text Placeholder 19">
              <a:extLst>
                <a:ext uri="{FF2B5EF4-FFF2-40B4-BE49-F238E27FC236}">
                  <a16:creationId xmlns:a16="http://schemas.microsoft.com/office/drawing/2014/main" id="{8556C45F-102C-42FD-A0B0-DD61620BDCB2}"/>
                </a:ext>
              </a:extLst>
            </p:cNvPr>
            <p:cNvSpPr txBox="1">
              <a:spLocks/>
            </p:cNvSpPr>
            <p:nvPr/>
          </p:nvSpPr>
          <p:spPr>
            <a:xfrm>
              <a:off x="4411180" y="4301201"/>
              <a:ext cx="3369635" cy="347132"/>
            </a:xfrm>
            <a:prstGeom prst="rect">
              <a:avLst/>
            </a:prstGeom>
          </p:spPr>
          <p:txBody>
            <a:bodyPr>
              <a:spAutoFit/>
            </a:bodyPr>
            <a:lstStyle>
              <a:lvl1pPr marL="0" indent="0" algn="l" defTabSz="914400"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ysClr val="windowText" lastClr="000000"/>
                  </a:solidFill>
                  <a:effectLst/>
                  <a:uLnTx/>
                  <a:uFillTx/>
                  <a:latin typeface="Gilroy Bold" panose="00000800000000000000" pitchFamily="50" charset="0"/>
                </a:rPr>
                <a:t>Fee-Free</a:t>
              </a:r>
            </a:p>
          </p:txBody>
        </p:sp>
        <p:grpSp>
          <p:nvGrpSpPr>
            <p:cNvPr id="33" name="Group 32">
              <a:extLst>
                <a:ext uri="{FF2B5EF4-FFF2-40B4-BE49-F238E27FC236}">
                  <a16:creationId xmlns:a16="http://schemas.microsoft.com/office/drawing/2014/main" id="{0B182298-4FCB-454E-ADE6-414FAB6D3B77}"/>
                </a:ext>
              </a:extLst>
            </p:cNvPr>
            <p:cNvGrpSpPr/>
            <p:nvPr/>
          </p:nvGrpSpPr>
          <p:grpSpPr>
            <a:xfrm>
              <a:off x="4459967" y="3500226"/>
              <a:ext cx="795768" cy="597861"/>
              <a:chOff x="4459967" y="3500226"/>
              <a:chExt cx="795768" cy="597861"/>
            </a:xfrm>
          </p:grpSpPr>
          <p:sp>
            <p:nvSpPr>
              <p:cNvPr id="34" name="Oval 33">
                <a:extLst>
                  <a:ext uri="{FF2B5EF4-FFF2-40B4-BE49-F238E27FC236}">
                    <a16:creationId xmlns:a16="http://schemas.microsoft.com/office/drawing/2014/main" id="{FE1D4B85-D86D-4120-A438-0B4A0A82198F}"/>
                  </a:ext>
                </a:extLst>
              </p:cNvPr>
              <p:cNvSpPr/>
              <p:nvPr/>
            </p:nvSpPr>
            <p:spPr>
              <a:xfrm>
                <a:off x="4459967" y="3529401"/>
                <a:ext cx="568685" cy="568686"/>
              </a:xfrm>
              <a:prstGeom prst="ellipse">
                <a:avLst/>
              </a:prstGeom>
              <a:solidFill>
                <a:srgbClr val="6C0008">
                  <a:alpha val="25098"/>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Freeform 21">
                <a:extLst>
                  <a:ext uri="{FF2B5EF4-FFF2-40B4-BE49-F238E27FC236}">
                    <a16:creationId xmlns:a16="http://schemas.microsoft.com/office/drawing/2014/main" id="{E269DA31-D166-4031-81A1-BE2260D8CBB7}"/>
                  </a:ext>
                </a:extLst>
              </p:cNvPr>
              <p:cNvSpPr/>
              <p:nvPr/>
            </p:nvSpPr>
            <p:spPr>
              <a:xfrm>
                <a:off x="4580531" y="3500226"/>
                <a:ext cx="675204" cy="507965"/>
              </a:xfrm>
              <a:custGeom>
                <a:avLst/>
                <a:gdLst>
                  <a:gd name="connsiteX0" fmla="*/ 404900 w 555292"/>
                  <a:gd name="connsiteY0" fmla="*/ 255294 h 417754"/>
                  <a:gd name="connsiteX1" fmla="*/ 393331 w 555292"/>
                  <a:gd name="connsiteY1" fmla="*/ 266898 h 417754"/>
                  <a:gd name="connsiteX2" fmla="*/ 404900 w 555292"/>
                  <a:gd name="connsiteY2" fmla="*/ 278503 h 417754"/>
                  <a:gd name="connsiteX3" fmla="*/ 416468 w 555292"/>
                  <a:gd name="connsiteY3" fmla="*/ 266898 h 417754"/>
                  <a:gd name="connsiteX4" fmla="*/ 404900 w 555292"/>
                  <a:gd name="connsiteY4" fmla="*/ 255294 h 417754"/>
                  <a:gd name="connsiteX5" fmla="*/ 404900 w 555292"/>
                  <a:gd name="connsiteY5" fmla="*/ 208877 h 417754"/>
                  <a:gd name="connsiteX6" fmla="*/ 462743 w 555292"/>
                  <a:gd name="connsiteY6" fmla="*/ 266898 h 417754"/>
                  <a:gd name="connsiteX7" fmla="*/ 404900 w 555292"/>
                  <a:gd name="connsiteY7" fmla="*/ 324920 h 417754"/>
                  <a:gd name="connsiteX8" fmla="*/ 347057 w 555292"/>
                  <a:gd name="connsiteY8" fmla="*/ 266898 h 417754"/>
                  <a:gd name="connsiteX9" fmla="*/ 404900 w 555292"/>
                  <a:gd name="connsiteY9" fmla="*/ 208877 h 417754"/>
                  <a:gd name="connsiteX10" fmla="*/ 416469 w 555292"/>
                  <a:gd name="connsiteY10" fmla="*/ 116042 h 417754"/>
                  <a:gd name="connsiteX11" fmla="*/ 439606 w 555292"/>
                  <a:gd name="connsiteY11" fmla="*/ 116042 h 417754"/>
                  <a:gd name="connsiteX12" fmla="*/ 462743 w 555292"/>
                  <a:gd name="connsiteY12" fmla="*/ 139251 h 417754"/>
                  <a:gd name="connsiteX13" fmla="*/ 439606 w 555292"/>
                  <a:gd name="connsiteY13" fmla="*/ 162459 h 417754"/>
                  <a:gd name="connsiteX14" fmla="*/ 416469 w 555292"/>
                  <a:gd name="connsiteY14" fmla="*/ 162459 h 417754"/>
                  <a:gd name="connsiteX15" fmla="*/ 393332 w 555292"/>
                  <a:gd name="connsiteY15" fmla="*/ 139251 h 417754"/>
                  <a:gd name="connsiteX16" fmla="*/ 416469 w 555292"/>
                  <a:gd name="connsiteY16" fmla="*/ 116042 h 417754"/>
                  <a:gd name="connsiteX17" fmla="*/ 115686 w 555292"/>
                  <a:gd name="connsiteY17" fmla="*/ 116042 h 417754"/>
                  <a:gd name="connsiteX18" fmla="*/ 347058 w 555292"/>
                  <a:gd name="connsiteY18" fmla="*/ 116042 h 417754"/>
                  <a:gd name="connsiteX19" fmla="*/ 370195 w 555292"/>
                  <a:gd name="connsiteY19" fmla="*/ 139251 h 417754"/>
                  <a:gd name="connsiteX20" fmla="*/ 347058 w 555292"/>
                  <a:gd name="connsiteY20" fmla="*/ 162459 h 417754"/>
                  <a:gd name="connsiteX21" fmla="*/ 115686 w 555292"/>
                  <a:gd name="connsiteY21" fmla="*/ 162459 h 417754"/>
                  <a:gd name="connsiteX22" fmla="*/ 92549 w 555292"/>
                  <a:gd name="connsiteY22" fmla="*/ 139251 h 417754"/>
                  <a:gd name="connsiteX23" fmla="*/ 115686 w 555292"/>
                  <a:gd name="connsiteY23" fmla="*/ 116042 h 417754"/>
                  <a:gd name="connsiteX24" fmla="*/ 69411 w 555292"/>
                  <a:gd name="connsiteY24" fmla="*/ 46417 h 417754"/>
                  <a:gd name="connsiteX25" fmla="*/ 46274 w 555292"/>
                  <a:gd name="connsiteY25" fmla="*/ 69626 h 417754"/>
                  <a:gd name="connsiteX26" fmla="*/ 46274 w 555292"/>
                  <a:gd name="connsiteY26" fmla="*/ 348128 h 417754"/>
                  <a:gd name="connsiteX27" fmla="*/ 69411 w 555292"/>
                  <a:gd name="connsiteY27" fmla="*/ 371337 h 417754"/>
                  <a:gd name="connsiteX28" fmla="*/ 485880 w 555292"/>
                  <a:gd name="connsiteY28" fmla="*/ 371337 h 417754"/>
                  <a:gd name="connsiteX29" fmla="*/ 509018 w 555292"/>
                  <a:gd name="connsiteY29" fmla="*/ 348128 h 417754"/>
                  <a:gd name="connsiteX30" fmla="*/ 509018 w 555292"/>
                  <a:gd name="connsiteY30" fmla="*/ 69626 h 417754"/>
                  <a:gd name="connsiteX31" fmla="*/ 485880 w 555292"/>
                  <a:gd name="connsiteY31" fmla="*/ 46417 h 417754"/>
                  <a:gd name="connsiteX32" fmla="*/ 69411 w 555292"/>
                  <a:gd name="connsiteY32" fmla="*/ 0 h 417754"/>
                  <a:gd name="connsiteX33" fmla="*/ 485880 w 555292"/>
                  <a:gd name="connsiteY33" fmla="*/ 0 h 417754"/>
                  <a:gd name="connsiteX34" fmla="*/ 555292 w 555292"/>
                  <a:gd name="connsiteY34" fmla="*/ 69626 h 417754"/>
                  <a:gd name="connsiteX35" fmla="*/ 555292 w 555292"/>
                  <a:gd name="connsiteY35" fmla="*/ 348128 h 417754"/>
                  <a:gd name="connsiteX36" fmla="*/ 485880 w 555292"/>
                  <a:gd name="connsiteY36" fmla="*/ 417754 h 417754"/>
                  <a:gd name="connsiteX37" fmla="*/ 69411 w 555292"/>
                  <a:gd name="connsiteY37" fmla="*/ 417754 h 417754"/>
                  <a:gd name="connsiteX38" fmla="*/ 0 w 555292"/>
                  <a:gd name="connsiteY38" fmla="*/ 348128 h 417754"/>
                  <a:gd name="connsiteX39" fmla="*/ 0 w 555292"/>
                  <a:gd name="connsiteY39" fmla="*/ 69626 h 417754"/>
                  <a:gd name="connsiteX40" fmla="*/ 69411 w 555292"/>
                  <a:gd name="connsiteY40" fmla="*/ 0 h 41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55292" h="417754">
                    <a:moveTo>
                      <a:pt x="404900" y="255294"/>
                    </a:moveTo>
                    <a:cubicBezTo>
                      <a:pt x="398512" y="255294"/>
                      <a:pt x="393331" y="260491"/>
                      <a:pt x="393331" y="266898"/>
                    </a:cubicBezTo>
                    <a:cubicBezTo>
                      <a:pt x="393331" y="273306"/>
                      <a:pt x="398512" y="278503"/>
                      <a:pt x="404900" y="278503"/>
                    </a:cubicBezTo>
                    <a:cubicBezTo>
                      <a:pt x="411288" y="278503"/>
                      <a:pt x="416468" y="273306"/>
                      <a:pt x="416468" y="266898"/>
                    </a:cubicBezTo>
                    <a:cubicBezTo>
                      <a:pt x="416468" y="260491"/>
                      <a:pt x="411288" y="255294"/>
                      <a:pt x="404900" y="255294"/>
                    </a:cubicBezTo>
                    <a:close/>
                    <a:moveTo>
                      <a:pt x="404900" y="208877"/>
                    </a:moveTo>
                    <a:cubicBezTo>
                      <a:pt x="436845" y="208877"/>
                      <a:pt x="462743" y="234854"/>
                      <a:pt x="462743" y="266898"/>
                    </a:cubicBezTo>
                    <a:cubicBezTo>
                      <a:pt x="462743" y="298942"/>
                      <a:pt x="436845" y="324920"/>
                      <a:pt x="404900" y="324920"/>
                    </a:cubicBezTo>
                    <a:cubicBezTo>
                      <a:pt x="372954" y="324920"/>
                      <a:pt x="347057" y="298942"/>
                      <a:pt x="347057" y="266898"/>
                    </a:cubicBezTo>
                    <a:cubicBezTo>
                      <a:pt x="347057" y="234854"/>
                      <a:pt x="372954" y="208877"/>
                      <a:pt x="404900" y="208877"/>
                    </a:cubicBezTo>
                    <a:close/>
                    <a:moveTo>
                      <a:pt x="416469" y="116042"/>
                    </a:moveTo>
                    <a:lnTo>
                      <a:pt x="439606" y="116042"/>
                    </a:lnTo>
                    <a:cubicBezTo>
                      <a:pt x="452385" y="116042"/>
                      <a:pt x="462743" y="126433"/>
                      <a:pt x="462743" y="139251"/>
                    </a:cubicBezTo>
                    <a:cubicBezTo>
                      <a:pt x="462743" y="152068"/>
                      <a:pt x="452385" y="162459"/>
                      <a:pt x="439606" y="162459"/>
                    </a:cubicBezTo>
                    <a:lnTo>
                      <a:pt x="416469" y="162459"/>
                    </a:lnTo>
                    <a:cubicBezTo>
                      <a:pt x="403691" y="162459"/>
                      <a:pt x="393332" y="152068"/>
                      <a:pt x="393332" y="139251"/>
                    </a:cubicBezTo>
                    <a:cubicBezTo>
                      <a:pt x="393332" y="126433"/>
                      <a:pt x="403691" y="116042"/>
                      <a:pt x="416469" y="116042"/>
                    </a:cubicBezTo>
                    <a:close/>
                    <a:moveTo>
                      <a:pt x="115686" y="116042"/>
                    </a:moveTo>
                    <a:lnTo>
                      <a:pt x="347058" y="116042"/>
                    </a:lnTo>
                    <a:cubicBezTo>
                      <a:pt x="359836" y="116042"/>
                      <a:pt x="370195" y="126433"/>
                      <a:pt x="370195" y="139251"/>
                    </a:cubicBezTo>
                    <a:cubicBezTo>
                      <a:pt x="370195" y="152068"/>
                      <a:pt x="359836" y="162459"/>
                      <a:pt x="347058" y="162459"/>
                    </a:cubicBezTo>
                    <a:lnTo>
                      <a:pt x="115686" y="162459"/>
                    </a:lnTo>
                    <a:cubicBezTo>
                      <a:pt x="102908" y="162459"/>
                      <a:pt x="92549" y="152068"/>
                      <a:pt x="92549" y="139251"/>
                    </a:cubicBezTo>
                    <a:cubicBezTo>
                      <a:pt x="92549" y="126433"/>
                      <a:pt x="102908" y="116042"/>
                      <a:pt x="115686" y="116042"/>
                    </a:cubicBezTo>
                    <a:close/>
                    <a:moveTo>
                      <a:pt x="69411" y="46417"/>
                    </a:moveTo>
                    <a:cubicBezTo>
                      <a:pt x="56633" y="46417"/>
                      <a:pt x="46274" y="56808"/>
                      <a:pt x="46274" y="69626"/>
                    </a:cubicBezTo>
                    <a:lnTo>
                      <a:pt x="46274" y="348128"/>
                    </a:lnTo>
                    <a:cubicBezTo>
                      <a:pt x="46274" y="360946"/>
                      <a:pt x="56633" y="371337"/>
                      <a:pt x="69411" y="371337"/>
                    </a:cubicBezTo>
                    <a:lnTo>
                      <a:pt x="485880" y="371337"/>
                    </a:lnTo>
                    <a:cubicBezTo>
                      <a:pt x="498659" y="371337"/>
                      <a:pt x="509018" y="360946"/>
                      <a:pt x="509018" y="348128"/>
                    </a:cubicBezTo>
                    <a:lnTo>
                      <a:pt x="509018" y="69626"/>
                    </a:lnTo>
                    <a:cubicBezTo>
                      <a:pt x="509018" y="56808"/>
                      <a:pt x="498659" y="46417"/>
                      <a:pt x="485880" y="46417"/>
                    </a:cubicBezTo>
                    <a:close/>
                    <a:moveTo>
                      <a:pt x="69411" y="0"/>
                    </a:moveTo>
                    <a:lnTo>
                      <a:pt x="485880" y="0"/>
                    </a:lnTo>
                    <a:cubicBezTo>
                      <a:pt x="524216" y="0"/>
                      <a:pt x="555292" y="31173"/>
                      <a:pt x="555292" y="69626"/>
                    </a:cubicBezTo>
                    <a:lnTo>
                      <a:pt x="555292" y="348128"/>
                    </a:lnTo>
                    <a:cubicBezTo>
                      <a:pt x="555292" y="386583"/>
                      <a:pt x="524216" y="417754"/>
                      <a:pt x="485880" y="417754"/>
                    </a:cubicBezTo>
                    <a:lnTo>
                      <a:pt x="69411" y="417754"/>
                    </a:lnTo>
                    <a:cubicBezTo>
                      <a:pt x="31077" y="417754"/>
                      <a:pt x="0" y="386583"/>
                      <a:pt x="0" y="348128"/>
                    </a:cubicBezTo>
                    <a:lnTo>
                      <a:pt x="0" y="69626"/>
                    </a:lnTo>
                    <a:cubicBezTo>
                      <a:pt x="0" y="31173"/>
                      <a:pt x="31077" y="0"/>
                      <a:pt x="69411" y="0"/>
                    </a:cubicBezTo>
                    <a:close/>
                  </a:path>
                </a:pathLst>
              </a:custGeom>
              <a:solidFill>
                <a:srgbClr val="6C0008"/>
              </a:solidFill>
              <a:ln w="22860" cap="flat">
                <a:noFill/>
                <a:prstDash val="solid"/>
                <a:miter/>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TL" sz="1800" b="0" i="0" u="none" strike="noStrike" kern="0" cap="none" spc="0" normalizeH="0" baseline="0" noProof="0">
                  <a:ln>
                    <a:noFill/>
                  </a:ln>
                  <a:solidFill>
                    <a:prstClr val="black"/>
                  </a:solidFill>
                  <a:effectLst/>
                  <a:uLnTx/>
                  <a:uFillTx/>
                  <a:latin typeface="Calibri" panose="020F0502020204030204"/>
                </a:endParaRPr>
              </a:p>
            </p:txBody>
          </p:sp>
        </p:grpSp>
      </p:grpSp>
      <p:sp>
        <p:nvSpPr>
          <p:cNvPr id="39" name="Rectangle 38"/>
          <p:cNvSpPr/>
          <p:nvPr/>
        </p:nvSpPr>
        <p:spPr>
          <a:xfrm>
            <a:off x="10528419" y="341832"/>
            <a:ext cx="1663581" cy="1341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34830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1000"/>
                                        <p:tgtEl>
                                          <p:spTgt spid="3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07219" y="443081"/>
            <a:ext cx="5878286" cy="41640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32">
            <a:extLst>
              <a:ext uri="{FF2B5EF4-FFF2-40B4-BE49-F238E27FC236}">
                <a16:creationId xmlns:a16="http://schemas.microsoft.com/office/drawing/2014/main" id="{FEECDCB3-BE5D-42B8-95DB-CB1CF85FF27B}"/>
              </a:ext>
            </a:extLst>
          </p:cNvPr>
          <p:cNvSpPr>
            <a:spLocks noGrp="1"/>
          </p:cNvSpPr>
          <p:nvPr>
            <p:ph type="body" sz="quarter" idx="12"/>
          </p:nvPr>
        </p:nvSpPr>
        <p:spPr>
          <a:xfrm>
            <a:off x="2317418" y="1240667"/>
            <a:ext cx="3124467" cy="1284426"/>
          </a:xfrm>
        </p:spPr>
        <p:txBody>
          <a:bodyPr anchor="t">
            <a:noAutofit/>
          </a:bodyPr>
          <a:lstStyle/>
          <a:p>
            <a:r>
              <a:rPr lang="en-US" sz="4800" dirty="0"/>
              <a:t>Today’s</a:t>
            </a:r>
            <a:br>
              <a:rPr lang="en-US" sz="4800" dirty="0"/>
            </a:br>
            <a:r>
              <a:rPr lang="en-US" sz="4800" dirty="0">
                <a:solidFill>
                  <a:srgbClr val="87CED5"/>
                </a:solidFill>
              </a:rPr>
              <a:t>Presenter</a:t>
            </a:r>
          </a:p>
          <a:p>
            <a:endParaRPr lang="en-US" dirty="0"/>
          </a:p>
        </p:txBody>
      </p:sp>
      <p:sp>
        <p:nvSpPr>
          <p:cNvPr id="34" name="Text Placeholder 33">
            <a:extLst>
              <a:ext uri="{FF2B5EF4-FFF2-40B4-BE49-F238E27FC236}">
                <a16:creationId xmlns:a16="http://schemas.microsoft.com/office/drawing/2014/main" id="{A422B6D3-DE77-4145-97EA-48B8DA000144}"/>
              </a:ext>
            </a:extLst>
          </p:cNvPr>
          <p:cNvSpPr>
            <a:spLocks noGrp="1"/>
          </p:cNvSpPr>
          <p:nvPr>
            <p:ph type="body" sz="quarter" idx="14"/>
          </p:nvPr>
        </p:nvSpPr>
        <p:spPr>
          <a:xfrm>
            <a:off x="2317418" y="2883818"/>
            <a:ext cx="3252257" cy="2726674"/>
          </a:xfrm>
        </p:spPr>
        <p:txBody>
          <a:bodyPr vert="horz" lIns="91440" tIns="45720" rIns="91440" bIns="45720" rtlCol="0" anchor="t">
            <a:normAutofit/>
          </a:bodyPr>
          <a:lstStyle/>
          <a:p>
            <a:pPr>
              <a:lnSpc>
                <a:spcPct val="125000"/>
              </a:lnSpc>
            </a:pPr>
            <a:r>
              <a:rPr lang="en-US" dirty="0">
                <a:latin typeface="Klinic Slab Book"/>
                <a:ea typeface="Open Sans"/>
                <a:cs typeface="Open Sans"/>
              </a:rPr>
              <a:t>Raj </a:t>
            </a:r>
            <a:r>
              <a:rPr lang="en-US" dirty="0" err="1">
                <a:latin typeface="Klinic Slab Book"/>
                <a:ea typeface="Open Sans"/>
                <a:cs typeface="Open Sans"/>
              </a:rPr>
              <a:t>Bhanshali</a:t>
            </a:r>
            <a:r>
              <a:rPr lang="en-US" dirty="0">
                <a:latin typeface="Klinic Slab Book"/>
                <a:ea typeface="Open Sans"/>
                <a:cs typeface="Open Sans"/>
              </a:rPr>
              <a:t> works as a financial advisor with over 25 years of experience. Throughout his career, Raj has partnered with clients to help them identify their goals and dreams and then understand the financial implications of the life decisions they make. Raj is originally from West Hartford, CT and attended Northeastern University in Boston, MA. Raj also works as a supervisor in Event Operations for the Boston Red Sox at Fenway Park. In his free time Raj enjoys playing guitar and traveling.</a:t>
            </a:r>
          </a:p>
        </p:txBody>
      </p:sp>
      <p:sp>
        <p:nvSpPr>
          <p:cNvPr id="36" name="Text Placeholder 35">
            <a:extLst>
              <a:ext uri="{FF2B5EF4-FFF2-40B4-BE49-F238E27FC236}">
                <a16:creationId xmlns:a16="http://schemas.microsoft.com/office/drawing/2014/main" id="{A2741481-8121-4EF3-8863-F2124EB02FEE}"/>
              </a:ext>
            </a:extLst>
          </p:cNvPr>
          <p:cNvSpPr>
            <a:spLocks noGrp="1"/>
          </p:cNvSpPr>
          <p:nvPr>
            <p:ph type="body" sz="quarter" idx="48"/>
          </p:nvPr>
        </p:nvSpPr>
        <p:spPr>
          <a:xfrm>
            <a:off x="7262607" y="4703742"/>
            <a:ext cx="2452893" cy="1106484"/>
          </a:xfrm>
        </p:spPr>
        <p:txBody>
          <a:bodyPr vert="horz" lIns="91440" tIns="45720" rIns="91440" bIns="45720" rtlCol="0" anchor="t">
            <a:normAutofit lnSpcReduction="10000"/>
          </a:bodyPr>
          <a:lstStyle/>
          <a:p>
            <a:pPr algn="r"/>
            <a:r>
              <a:rPr lang="en-US" sz="1400" dirty="0">
                <a:latin typeface="Gilroy SemiBold Italic"/>
              </a:rPr>
              <a:t>Investment Advisor Representative, CUSO Financial Services, L.P., Harvard University Employees Credit Union</a:t>
            </a:r>
            <a:endParaRPr lang="en-US" dirty="0"/>
          </a:p>
        </p:txBody>
      </p:sp>
      <p:sp>
        <p:nvSpPr>
          <p:cNvPr id="37" name="Text Placeholder 36">
            <a:extLst>
              <a:ext uri="{FF2B5EF4-FFF2-40B4-BE49-F238E27FC236}">
                <a16:creationId xmlns:a16="http://schemas.microsoft.com/office/drawing/2014/main" id="{99C2DC48-EF46-40E2-8DEF-B96D9ABD4AB8}"/>
              </a:ext>
            </a:extLst>
          </p:cNvPr>
          <p:cNvSpPr>
            <a:spLocks noGrp="1"/>
          </p:cNvSpPr>
          <p:nvPr>
            <p:ph type="body" sz="quarter" idx="49"/>
          </p:nvPr>
        </p:nvSpPr>
        <p:spPr>
          <a:xfrm>
            <a:off x="8020051" y="4356652"/>
            <a:ext cx="1695450" cy="290744"/>
          </a:xfrm>
        </p:spPr>
        <p:txBody>
          <a:bodyPr vert="horz" lIns="91440" tIns="45720" rIns="91440" bIns="45720" rtlCol="0" anchor="t">
            <a:noAutofit/>
          </a:bodyPr>
          <a:lstStyle/>
          <a:p>
            <a:pPr algn="ctr"/>
            <a:r>
              <a:rPr lang="en-US" sz="1800" dirty="0">
                <a:latin typeface="Gilroy Bold"/>
              </a:rPr>
              <a:t>Raj </a:t>
            </a:r>
            <a:r>
              <a:rPr lang="en-US" sz="1800" dirty="0" err="1">
                <a:latin typeface="Gilroy Bold"/>
              </a:rPr>
              <a:t>Bhanshali</a:t>
            </a:r>
            <a:endParaRPr lang="en-US" sz="1800" dirty="0"/>
          </a:p>
        </p:txBody>
      </p:sp>
      <p:pic>
        <p:nvPicPr>
          <p:cNvPr id="5" name="Picture Placeholder 4">
            <a:extLst>
              <a:ext uri="{FF2B5EF4-FFF2-40B4-BE49-F238E27FC236}">
                <a16:creationId xmlns:a16="http://schemas.microsoft.com/office/drawing/2014/main" id="{AF3C7853-0AE1-47B5-B83A-63573B2968EA}"/>
              </a:ext>
            </a:extLst>
          </p:cNvPr>
          <p:cNvPicPr>
            <a:picLocks noGrp="1" noChangeAspect="1"/>
          </p:cNvPicPr>
          <p:nvPr>
            <p:ph type="pic" sz="quarter" idx="37"/>
          </p:nvPr>
        </p:nvPicPr>
        <p:blipFill>
          <a:blip r:embed="rId3">
            <a:extLst>
              <a:ext uri="{28A0092B-C50C-407E-A947-70E740481C1C}">
                <a14:useLocalDpi xmlns:a14="http://schemas.microsoft.com/office/drawing/2010/main" val="0"/>
              </a:ext>
            </a:extLst>
          </a:blip>
          <a:stretch>
            <a:fillRect/>
          </a:stretch>
        </p:blipFill>
        <p:spPr>
          <a:xfrm>
            <a:off x="7006234" y="1219862"/>
            <a:ext cx="2399875" cy="2968424"/>
          </a:xfrm>
        </p:spPr>
      </p:pic>
      <p:sp>
        <p:nvSpPr>
          <p:cNvPr id="3" name="Rectangle 2"/>
          <p:cNvSpPr/>
          <p:nvPr/>
        </p:nvSpPr>
        <p:spPr>
          <a:xfrm>
            <a:off x="9406109" y="1219862"/>
            <a:ext cx="130467" cy="2968424"/>
          </a:xfrm>
          <a:prstGeom prst="rect">
            <a:avLst/>
          </a:prstGeom>
          <a:solidFill>
            <a:srgbClr val="C2E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7CED5"/>
              </a:solidFill>
            </a:endParaRPr>
          </a:p>
        </p:txBody>
      </p:sp>
    </p:spTree>
    <p:extLst>
      <p:ext uri="{BB962C8B-B14F-4D97-AF65-F5344CB8AC3E}">
        <p14:creationId xmlns:p14="http://schemas.microsoft.com/office/powerpoint/2010/main" val="2650940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ctrTitle"/>
          </p:nvPr>
        </p:nvSpPr>
        <p:spPr>
          <a:xfrm>
            <a:off x="1162050" y="4491270"/>
            <a:ext cx="9892862" cy="1356310"/>
          </a:xfrm>
        </p:spPr>
        <p:txBody>
          <a:bodyPr>
            <a:normAutofit/>
          </a:bodyPr>
          <a:lstStyle/>
          <a:p>
            <a:r>
              <a:rPr lang="en-US" dirty="0">
                <a:solidFill>
                  <a:srgbClr val="87CED5"/>
                </a:solidFill>
                <a:latin typeface="Gilroy ExtraBold"/>
                <a:ea typeface="+mj-lt"/>
                <a:cs typeface="+mj-lt"/>
              </a:rPr>
              <a:t>Investing can help you reach your goals</a:t>
            </a:r>
            <a:endParaRPr lang="en-US" dirty="0"/>
          </a:p>
        </p:txBody>
      </p:sp>
      <p:sp>
        <p:nvSpPr>
          <p:cNvPr id="32" name="Subtitle 31">
            <a:extLst>
              <a:ext uri="{FF2B5EF4-FFF2-40B4-BE49-F238E27FC236}">
                <a16:creationId xmlns:a16="http://schemas.microsoft.com/office/drawing/2014/main" id="{47A90702-7E26-474B-9F44-97E536C01A41}"/>
              </a:ext>
            </a:extLst>
          </p:cNvPr>
          <p:cNvSpPr>
            <a:spLocks noGrp="1"/>
          </p:cNvSpPr>
          <p:nvPr>
            <p:ph type="subTitle" idx="1"/>
          </p:nvPr>
        </p:nvSpPr>
        <p:spPr>
          <a:xfrm>
            <a:off x="1543050" y="5989469"/>
            <a:ext cx="9144000" cy="524794"/>
          </a:xfrm>
        </p:spPr>
        <p:txBody>
          <a:bodyPr vert="horz" lIns="91440" tIns="45720" rIns="91440" bIns="45720" rtlCol="0" anchor="t">
            <a:normAutofit fontScale="92500" lnSpcReduction="10000"/>
          </a:bodyPr>
          <a:lstStyle/>
          <a:p>
            <a:r>
              <a:rPr lang="en-US" sz="1800" dirty="0">
                <a:latin typeface="Gilroy SemiBold"/>
              </a:rPr>
              <a:t>This session will help answer questions you may have about how to get started and how to get help with your strategy.</a:t>
            </a:r>
          </a:p>
        </p:txBody>
      </p:sp>
      <p:pic>
        <p:nvPicPr>
          <p:cNvPr id="7" name="Picture Placeholder 5" descr="Student raising hand in classroom">
            <a:extLst>
              <a:ext uri="{FF2B5EF4-FFF2-40B4-BE49-F238E27FC236}">
                <a16:creationId xmlns:a16="http://schemas.microsoft.com/office/drawing/2014/main" id="{60E2ED43-72AE-4B30-8CFC-A82B1ABBF5FD}"/>
              </a:ext>
            </a:extLst>
          </p:cNvPr>
          <p:cNvPicPr>
            <a:picLocks noChangeAspect="1"/>
          </p:cNvPicPr>
          <p:nvPr/>
        </p:nvPicPr>
        <p:blipFill>
          <a:blip r:embed="rId3"/>
          <a:stretch>
            <a:fillRect/>
          </a:stretch>
        </p:blipFill>
        <p:spPr>
          <a:xfrm>
            <a:off x="2294454" y="2845"/>
            <a:ext cx="7603089" cy="5068726"/>
          </a:xfrm>
          <a:prstGeom prst="rect">
            <a:avLst/>
          </a:prstGeom>
        </p:spPr>
      </p:pic>
    </p:spTree>
    <p:extLst>
      <p:ext uri="{BB962C8B-B14F-4D97-AF65-F5344CB8AC3E}">
        <p14:creationId xmlns:p14="http://schemas.microsoft.com/office/powerpoint/2010/main" val="206891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t="-9000" b="-9000"/>
          </a:stretch>
        </a:blipFill>
        <a:effectLst/>
      </p:bgPr>
    </p:bg>
    <p:spTree>
      <p:nvGrpSpPr>
        <p:cNvPr id="1" name="">
          <a:extLst>
            <a:ext uri="{FF2B5EF4-FFF2-40B4-BE49-F238E27FC236}">
              <a16:creationId xmlns:a16="http://schemas.microsoft.com/office/drawing/2014/main" id="{DD031FD7-05B0-29C8-562B-1DC6E37B03FA}"/>
            </a:ext>
          </a:extLst>
        </p:cNvPr>
        <p:cNvGrpSpPr/>
        <p:nvPr/>
      </p:nvGrpSpPr>
      <p:grpSpPr>
        <a:xfrm>
          <a:off x="0" y="0"/>
          <a:ext cx="0" cy="0"/>
          <a:chOff x="0" y="0"/>
          <a:chExt cx="0" cy="0"/>
        </a:xfrm>
      </p:grpSpPr>
      <p:sp>
        <p:nvSpPr>
          <p:cNvPr id="4" name="Rectangle 3"/>
          <p:cNvSpPr/>
          <p:nvPr/>
        </p:nvSpPr>
        <p:spPr>
          <a:xfrm>
            <a:off x="-70762" y="-124240"/>
            <a:ext cx="12357980" cy="6982240"/>
          </a:xfrm>
          <a:prstGeom prst="rect">
            <a:avLst/>
          </a:prstGeom>
          <a:solidFill>
            <a:srgbClr val="FFFFFF">
              <a:alpha val="36078"/>
            </a:srgbClr>
          </a:solid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 name="Text Placeholder 2">
            <a:extLst>
              <a:ext uri="{FF2B5EF4-FFF2-40B4-BE49-F238E27FC236}">
                <a16:creationId xmlns:a16="http://schemas.microsoft.com/office/drawing/2014/main" id="{BE7AD142-4C25-96CE-3436-9AE6DBD0D693}"/>
              </a:ext>
            </a:extLst>
          </p:cNvPr>
          <p:cNvSpPr>
            <a:spLocks noGrp="1"/>
          </p:cNvSpPr>
          <p:nvPr>
            <p:ph type="body" sz="quarter" idx="14"/>
          </p:nvPr>
        </p:nvSpPr>
        <p:spPr>
          <a:xfrm>
            <a:off x="1190625" y="2200795"/>
            <a:ext cx="9810750" cy="718145"/>
          </a:xfrm>
        </p:spPr>
        <p:txBody>
          <a:bodyPr/>
          <a:lstStyle/>
          <a:p>
            <a:r>
              <a:rPr lang="en-US" sz="4000" dirty="0">
                <a:latin typeface="Klinic Slab Bold"/>
              </a:rPr>
              <a:t> What is an investment portfolio? </a:t>
            </a:r>
            <a:endParaRPr lang="en-US" sz="4000" dirty="0"/>
          </a:p>
        </p:txBody>
      </p:sp>
      <p:sp>
        <p:nvSpPr>
          <p:cNvPr id="2" name="Text Placeholder 1">
            <a:extLst>
              <a:ext uri="{FF2B5EF4-FFF2-40B4-BE49-F238E27FC236}">
                <a16:creationId xmlns:a16="http://schemas.microsoft.com/office/drawing/2014/main" id="{906369A1-C7ED-12A0-81E1-5B331E30E7D6}"/>
              </a:ext>
            </a:extLst>
          </p:cNvPr>
          <p:cNvSpPr>
            <a:spLocks noGrp="1"/>
          </p:cNvSpPr>
          <p:nvPr>
            <p:ph type="body" sz="quarter" idx="13"/>
          </p:nvPr>
        </p:nvSpPr>
        <p:spPr>
          <a:xfrm>
            <a:off x="1772680" y="3072588"/>
            <a:ext cx="8646640" cy="1210588"/>
          </a:xfrm>
        </p:spPr>
        <p:txBody>
          <a:bodyPr/>
          <a:lstStyle/>
          <a:p>
            <a:r>
              <a:rPr lang="en-US" sz="2400" i="0" dirty="0"/>
              <a:t>A portfolio is a collection of investments owned by one organization or individual, managed as a collective whole with specific investment goals in mind.</a:t>
            </a:r>
          </a:p>
        </p:txBody>
      </p:sp>
    </p:spTree>
    <p:extLst>
      <p:ext uri="{BB962C8B-B14F-4D97-AF65-F5344CB8AC3E}">
        <p14:creationId xmlns:p14="http://schemas.microsoft.com/office/powerpoint/2010/main" val="391944064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t="-9000" b="-9000"/>
          </a:stretch>
        </a:blipFill>
        <a:effectLst/>
      </p:bgPr>
    </p:bg>
    <p:spTree>
      <p:nvGrpSpPr>
        <p:cNvPr id="1" name="">
          <a:extLst>
            <a:ext uri="{FF2B5EF4-FFF2-40B4-BE49-F238E27FC236}">
              <a16:creationId xmlns:a16="http://schemas.microsoft.com/office/drawing/2014/main" id="{E947CFFF-0C06-A4A9-7EE1-011708236192}"/>
            </a:ext>
          </a:extLst>
        </p:cNvPr>
        <p:cNvGrpSpPr/>
        <p:nvPr/>
      </p:nvGrpSpPr>
      <p:grpSpPr>
        <a:xfrm>
          <a:off x="0" y="0"/>
          <a:ext cx="0" cy="0"/>
          <a:chOff x="0" y="0"/>
          <a:chExt cx="0" cy="0"/>
        </a:xfrm>
      </p:grpSpPr>
      <p:sp>
        <p:nvSpPr>
          <p:cNvPr id="4" name="Rectangle 3"/>
          <p:cNvSpPr/>
          <p:nvPr/>
        </p:nvSpPr>
        <p:spPr>
          <a:xfrm>
            <a:off x="-423846" y="-28986"/>
            <a:ext cx="12615846" cy="6886986"/>
          </a:xfrm>
          <a:prstGeom prst="rect">
            <a:avLst/>
          </a:prstGeom>
          <a:solidFill>
            <a:srgbClr val="FFFFFF">
              <a:alpha val="36078"/>
            </a:srgbClr>
          </a:solid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 name="Text Placeholder 2">
            <a:extLst>
              <a:ext uri="{FF2B5EF4-FFF2-40B4-BE49-F238E27FC236}">
                <a16:creationId xmlns:a16="http://schemas.microsoft.com/office/drawing/2014/main" id="{D601ED54-C094-8E09-0CDC-00E6EEFEAB4C}"/>
              </a:ext>
            </a:extLst>
          </p:cNvPr>
          <p:cNvSpPr>
            <a:spLocks noGrp="1"/>
          </p:cNvSpPr>
          <p:nvPr>
            <p:ph type="body" sz="quarter" idx="14"/>
          </p:nvPr>
        </p:nvSpPr>
        <p:spPr>
          <a:xfrm>
            <a:off x="2051333" y="2454374"/>
            <a:ext cx="8089334" cy="1949252"/>
          </a:xfrm>
        </p:spPr>
        <p:txBody>
          <a:bodyPr anchor="ctr"/>
          <a:lstStyle/>
          <a:p>
            <a:r>
              <a:rPr lang="en-US" sz="4000" dirty="0">
                <a:latin typeface="Klinic Slab Bold"/>
              </a:rPr>
              <a:t> When do you recommend using a financial advisor </a:t>
            </a:r>
          </a:p>
          <a:p>
            <a:r>
              <a:rPr lang="en-US" sz="4000" dirty="0">
                <a:latin typeface="Klinic Slab Bold"/>
              </a:rPr>
              <a:t>over investing on your own?</a:t>
            </a:r>
          </a:p>
        </p:txBody>
      </p:sp>
    </p:spTree>
    <p:extLst>
      <p:ext uri="{BB962C8B-B14F-4D97-AF65-F5344CB8AC3E}">
        <p14:creationId xmlns:p14="http://schemas.microsoft.com/office/powerpoint/2010/main" val="109114903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t="-9000" b="-9000"/>
          </a:stretch>
        </a:blipFill>
        <a:effectLst/>
      </p:bgPr>
    </p:bg>
    <p:spTree>
      <p:nvGrpSpPr>
        <p:cNvPr id="1" name="">
          <a:extLst>
            <a:ext uri="{FF2B5EF4-FFF2-40B4-BE49-F238E27FC236}">
              <a16:creationId xmlns:a16="http://schemas.microsoft.com/office/drawing/2014/main" id="{807C165E-3388-E76F-9B4D-D806D3BD7344}"/>
            </a:ext>
          </a:extLst>
        </p:cNvPr>
        <p:cNvGrpSpPr/>
        <p:nvPr/>
      </p:nvGrpSpPr>
      <p:grpSpPr>
        <a:xfrm>
          <a:off x="0" y="0"/>
          <a:ext cx="0" cy="0"/>
          <a:chOff x="0" y="0"/>
          <a:chExt cx="0" cy="0"/>
        </a:xfrm>
      </p:grpSpPr>
      <p:sp>
        <p:nvSpPr>
          <p:cNvPr id="4" name="Rectangle 3"/>
          <p:cNvSpPr/>
          <p:nvPr/>
        </p:nvSpPr>
        <p:spPr>
          <a:xfrm>
            <a:off x="-423846" y="0"/>
            <a:ext cx="12615846" cy="6886986"/>
          </a:xfrm>
          <a:prstGeom prst="rect">
            <a:avLst/>
          </a:prstGeom>
          <a:solidFill>
            <a:srgbClr val="FFFFFF">
              <a:alpha val="36078"/>
            </a:srgbClr>
          </a:solid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 name="Text Placeholder 2">
            <a:extLst>
              <a:ext uri="{FF2B5EF4-FFF2-40B4-BE49-F238E27FC236}">
                <a16:creationId xmlns:a16="http://schemas.microsoft.com/office/drawing/2014/main" id="{AC7B6078-2B04-141C-D4BC-3CF9334B7FC9}"/>
              </a:ext>
            </a:extLst>
          </p:cNvPr>
          <p:cNvSpPr>
            <a:spLocks noGrp="1"/>
          </p:cNvSpPr>
          <p:nvPr>
            <p:ph type="body" sz="quarter" idx="14"/>
          </p:nvPr>
        </p:nvSpPr>
        <p:spPr>
          <a:xfrm>
            <a:off x="1181571" y="2737811"/>
            <a:ext cx="9810750" cy="1087477"/>
          </a:xfrm>
        </p:spPr>
        <p:txBody>
          <a:bodyPr/>
          <a:lstStyle/>
          <a:p>
            <a:r>
              <a:rPr lang="en-US" sz="3200" dirty="0">
                <a:latin typeface="Klinic Slab Bold"/>
              </a:rPr>
              <a:t> What happens to the stock market when </a:t>
            </a:r>
            <a:endParaRPr lang="en-US" sz="3200" dirty="0"/>
          </a:p>
          <a:p>
            <a:r>
              <a:rPr lang="en-US" sz="3200" dirty="0">
                <a:latin typeface="Klinic Slab Bold"/>
              </a:rPr>
              <a:t>the Fed raises interest rates?</a:t>
            </a:r>
            <a:endParaRPr lang="en-US" sz="3200" dirty="0"/>
          </a:p>
        </p:txBody>
      </p:sp>
      <p:sp>
        <p:nvSpPr>
          <p:cNvPr id="2" name="Text Placeholder 1">
            <a:extLst>
              <a:ext uri="{FF2B5EF4-FFF2-40B4-BE49-F238E27FC236}">
                <a16:creationId xmlns:a16="http://schemas.microsoft.com/office/drawing/2014/main" id="{365EF504-1006-C3F4-862A-2EBC34357F1C}"/>
              </a:ext>
            </a:extLst>
          </p:cNvPr>
          <p:cNvSpPr>
            <a:spLocks noGrp="1"/>
          </p:cNvSpPr>
          <p:nvPr>
            <p:ph type="body" sz="quarter" idx="13"/>
          </p:nvPr>
        </p:nvSpPr>
        <p:spPr>
          <a:xfrm>
            <a:off x="1037054" y="4005218"/>
            <a:ext cx="10099784" cy="1025922"/>
          </a:xfrm>
        </p:spPr>
        <p:txBody>
          <a:bodyPr/>
          <a:lstStyle/>
          <a:p>
            <a:r>
              <a:rPr lang="en-US" sz="2000" i="0" dirty="0">
                <a:latin typeface="Klinic Slab Book"/>
              </a:rPr>
              <a:t>Higher interest rates tend to negatively affect earnings and stock prices (often with the exception of the financial sector). Changes in the interest rate tend to impact the stock market quickly but often have a lagged effect on other key economic sectors such as mortgages and auto loans.</a:t>
            </a:r>
            <a:endParaRPr lang="en-US" sz="2000" i="0" dirty="0"/>
          </a:p>
        </p:txBody>
      </p:sp>
    </p:spTree>
    <p:extLst>
      <p:ext uri="{BB962C8B-B14F-4D97-AF65-F5344CB8AC3E}">
        <p14:creationId xmlns:p14="http://schemas.microsoft.com/office/powerpoint/2010/main" val="2033997571"/>
      </p:ext>
    </p:extLst>
  </p:cSld>
  <p:clrMapOvr>
    <a:masterClrMapping/>
  </p:clrMapOvr>
  <p:transition spd="med"/>
</p:sld>
</file>

<file path=ppt/theme/theme1.xml><?xml version="1.0" encoding="utf-8"?>
<a:theme xmlns:a="http://schemas.openxmlformats.org/drawingml/2006/main" name="Office Theme">
  <a:themeElements>
    <a:clrScheme name="Custom 73">
      <a:dk1>
        <a:sysClr val="windowText" lastClr="000000"/>
      </a:dk1>
      <a:lt1>
        <a:sysClr val="window" lastClr="FFFFFF"/>
      </a:lt1>
      <a:dk2>
        <a:srgbClr val="44546A"/>
      </a:dk2>
      <a:lt2>
        <a:srgbClr val="E7E6E6"/>
      </a:lt2>
      <a:accent1>
        <a:srgbClr val="C4EEF2"/>
      </a:accent1>
      <a:accent2>
        <a:srgbClr val="9CD3D9"/>
      </a:accent2>
      <a:accent3>
        <a:srgbClr val="387373"/>
      </a:accent3>
      <a:accent4>
        <a:srgbClr val="022E40"/>
      </a:accent4>
      <a:accent5>
        <a:srgbClr val="F2E4C9"/>
      </a:accent5>
      <a:accent6>
        <a:srgbClr val="FFFFF5"/>
      </a:accent6>
      <a:hlink>
        <a:srgbClr val="0563C1"/>
      </a:hlink>
      <a:folHlink>
        <a:srgbClr val="954F72"/>
      </a:folHlink>
    </a:clrScheme>
    <a:fontScheme name="Custom 114">
      <a:majorFont>
        <a:latin typeface="Bodoni MT"/>
        <a:ea typeface=""/>
        <a:cs typeface=""/>
      </a:majorFont>
      <a:minorFont>
        <a:latin typeface="Sourc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UECU">
  <a:themeElements>
    <a:clrScheme name="Custom 1">
      <a:dk1>
        <a:srgbClr val="000000"/>
      </a:dk1>
      <a:lt1>
        <a:srgbClr val="FFFFFF"/>
      </a:lt1>
      <a:dk2>
        <a:srgbClr val="7F7F7F"/>
      </a:dk2>
      <a:lt2>
        <a:srgbClr val="E8E7EC"/>
      </a:lt2>
      <a:accent1>
        <a:srgbClr val="8C2332"/>
      </a:accent1>
      <a:accent2>
        <a:srgbClr val="580006"/>
      </a:accent2>
      <a:accent3>
        <a:srgbClr val="DDDCE1"/>
      </a:accent3>
      <a:accent4>
        <a:srgbClr val="CDD1D8"/>
      </a:accent4>
      <a:accent5>
        <a:srgbClr val="0E7E99"/>
      </a:accent5>
      <a:accent6>
        <a:srgbClr val="31B4C4"/>
      </a:accent6>
      <a:hlink>
        <a:srgbClr val="173B77"/>
      </a:hlink>
      <a:folHlink>
        <a:srgbClr val="153A78"/>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solidFill>
            <a:srgbClr val="5E5E5E"/>
          </a:solidFill>
          <a:prstDash val="solid"/>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HUECU" id="{CF2141DC-4784-45C7-9420-02F2A38DA29F}" vid="{44D85334-0D5E-4B36-9348-313922DE567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79b2b6e4-ff60-4b18-bad2-78f313ecdf8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4170DC85CE3D24EB2E5EDACAE958234" ma:contentTypeVersion="12" ma:contentTypeDescription="Create a new document." ma:contentTypeScope="" ma:versionID="c33aa3ed9992bf103546eaa81af60fd5">
  <xsd:schema xmlns:xsd="http://www.w3.org/2001/XMLSchema" xmlns:xs="http://www.w3.org/2001/XMLSchema" xmlns:p="http://schemas.microsoft.com/office/2006/metadata/properties" xmlns:ns3="79b2b6e4-ff60-4b18-bad2-78f313ecdf86" xmlns:ns4="74fab63b-2c51-4a00-b649-c322f8dea273" targetNamespace="http://schemas.microsoft.com/office/2006/metadata/properties" ma:root="true" ma:fieldsID="f25e47b9b29e90cbc17efa5ec9603966" ns3:_="" ns4:_="">
    <xsd:import namespace="79b2b6e4-ff60-4b18-bad2-78f313ecdf86"/>
    <xsd:import namespace="74fab63b-2c51-4a00-b649-c322f8dea273"/>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3:MediaServiceSearchProperties" minOccurs="0"/>
                <xsd:element ref="ns4:SharedWithUsers" minOccurs="0"/>
                <xsd:element ref="ns4:SharedWithDetails" minOccurs="0"/>
                <xsd:element ref="ns4:SharingHintHash" minOccurs="0"/>
                <xsd:element ref="ns3:MediaServiceSystem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b2b6e4-ff60-4b18-bad2-78f313ecdf8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SystemTags" ma:index="16" nillable="true" ma:displayName="MediaServiceSystemTags" ma:hidden="true" ma:internalName="MediaServiceSystemTags" ma:readOnly="true">
      <xsd:simpleType>
        <xsd:restriction base="dms:Note"/>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4fab63b-2c51-4a00-b649-c322f8dea273"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57481B2-61F1-4998-A5FC-37E947E1DE75}">
  <ds:schemaRefs>
    <ds:schemaRef ds:uri="http://schemas.microsoft.com/office/2006/documentManagement/types"/>
    <ds:schemaRef ds:uri="http://schemas.microsoft.com/office/infopath/2007/PartnerControls"/>
    <ds:schemaRef ds:uri="79b2b6e4-ff60-4b18-bad2-78f313ecdf86"/>
    <ds:schemaRef ds:uri="http://purl.org/dc/elements/1.1/"/>
    <ds:schemaRef ds:uri="http://schemas.microsoft.com/office/2006/metadata/properties"/>
    <ds:schemaRef ds:uri="74fab63b-2c51-4a00-b649-c322f8dea273"/>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D35896DD-9F25-4700-8985-1DB5E887BF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9b2b6e4-ff60-4b18-bad2-78f313ecdf86"/>
    <ds:schemaRef ds:uri="74fab63b-2c51-4a00-b649-c322f8dea2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1D1A41-01F0-4C5C-80FC-D7734A9F3AD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TM44613219</Template>
  <TotalTime>240</TotalTime>
  <Words>1093</Words>
  <Application>Microsoft Office PowerPoint</Application>
  <PresentationFormat>Widescreen</PresentationFormat>
  <Paragraphs>85</Paragraphs>
  <Slides>20</Slides>
  <Notes>6</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20</vt:i4>
      </vt:variant>
    </vt:vector>
  </HeadingPairs>
  <TitlesOfParts>
    <vt:vector size="40" baseType="lpstr">
      <vt:lpstr>Gilroy SemiBold Italic</vt:lpstr>
      <vt:lpstr>Open Sans</vt:lpstr>
      <vt:lpstr>Wingdings</vt:lpstr>
      <vt:lpstr>Calibri</vt:lpstr>
      <vt:lpstr>Bodoni MT</vt:lpstr>
      <vt:lpstr>Gilroy Bold</vt:lpstr>
      <vt:lpstr>Klinic Slab Bold</vt:lpstr>
      <vt:lpstr>Gilroy ExtraBold</vt:lpstr>
      <vt:lpstr>Klinic Slab Book</vt:lpstr>
      <vt:lpstr>Gilroy SemiBold</vt:lpstr>
      <vt:lpstr>Source Sans Pro Light</vt:lpstr>
      <vt:lpstr>Poppins SemiBold</vt:lpstr>
      <vt:lpstr>Palatino Linotype</vt:lpstr>
      <vt:lpstr>Arial</vt:lpstr>
      <vt:lpstr>Helvetica Neue Light</vt:lpstr>
      <vt:lpstr>Helvetica Neue</vt:lpstr>
      <vt:lpstr>Klinic Slab Medium</vt:lpstr>
      <vt:lpstr>Helvetica Neue Medium</vt:lpstr>
      <vt:lpstr>Office Theme</vt:lpstr>
      <vt:lpstr>HUECU</vt:lpstr>
      <vt:lpstr>PowerPoint Presentation</vt:lpstr>
      <vt:lpstr>PowerPoint Presentation</vt:lpstr>
      <vt:lpstr>PowerPoint Presentation</vt:lpstr>
      <vt:lpstr>PowerPoint Presentation</vt:lpstr>
      <vt:lpstr>PowerPoint Presentation</vt:lpstr>
      <vt:lpstr>Investing can help you reach your goals</vt:lpstr>
      <vt:lpstr>PowerPoint Presentation</vt:lpstr>
      <vt:lpstr>PowerPoint Presentation</vt:lpstr>
      <vt:lpstr>PowerPoint Presentation</vt:lpstr>
      <vt:lpstr>PowerPoint Presentation</vt:lpstr>
      <vt:lpstr>PowerPoint Presentation</vt:lpstr>
      <vt:lpstr>PowerPoint Presentation</vt:lpstr>
      <vt:lpstr>Asset Allocation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Isabella Sanchez</dc:creator>
  <cp:lastModifiedBy>Ty Robinson</cp:lastModifiedBy>
  <cp:revision>347</cp:revision>
  <dcterms:created xsi:type="dcterms:W3CDTF">2024-01-10T15:33:32Z</dcterms:created>
  <dcterms:modified xsi:type="dcterms:W3CDTF">2024-01-18T15:12:09Z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0x01010064170DC85CE3D24EB2E5EDACAE958234</vt:lpwstr>
  </property>
</Properties>
</file>