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5.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6.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7.xml" ContentType="application/vnd.openxmlformats-officedocument.theme+xml"/>
  <Override PartName="/ppt/slideLayouts/slideLayout274.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858" r:id="rId2"/>
    <p:sldMasterId id="2147483939" r:id="rId3"/>
    <p:sldMasterId id="2147483997" r:id="rId4"/>
    <p:sldMasterId id="2147484031" r:id="rId5"/>
    <p:sldMasterId id="2147484062" r:id="rId6"/>
    <p:sldMasterId id="2147484091" r:id="rId7"/>
    <p:sldMasterId id="2147484131" r:id="rId8"/>
  </p:sldMasterIdLst>
  <p:notesMasterIdLst>
    <p:notesMasterId r:id="rId42"/>
  </p:notesMasterIdLst>
  <p:handoutMasterIdLst>
    <p:handoutMasterId r:id="rId43"/>
  </p:handoutMasterIdLst>
  <p:sldIdLst>
    <p:sldId id="258" r:id="rId9"/>
    <p:sldId id="2332" r:id="rId10"/>
    <p:sldId id="2330" r:id="rId11"/>
    <p:sldId id="2337" r:id="rId12"/>
    <p:sldId id="2267" r:id="rId13"/>
    <p:sldId id="2333" r:id="rId14"/>
    <p:sldId id="2334" r:id="rId15"/>
    <p:sldId id="2305" r:id="rId16"/>
    <p:sldId id="2311" r:id="rId17"/>
    <p:sldId id="2320" r:id="rId18"/>
    <p:sldId id="2276" r:id="rId19"/>
    <p:sldId id="2200" r:id="rId20"/>
    <p:sldId id="2321" r:id="rId21"/>
    <p:sldId id="2314" r:id="rId22"/>
    <p:sldId id="2288" r:id="rId23"/>
    <p:sldId id="279" r:id="rId24"/>
    <p:sldId id="2323" r:id="rId25"/>
    <p:sldId id="2316" r:id="rId26"/>
    <p:sldId id="2338" r:id="rId27"/>
    <p:sldId id="2269" r:id="rId28"/>
    <p:sldId id="2324" r:id="rId29"/>
    <p:sldId id="2325" r:id="rId30"/>
    <p:sldId id="2326" r:id="rId31"/>
    <p:sldId id="2327" r:id="rId32"/>
    <p:sldId id="2328" r:id="rId33"/>
    <p:sldId id="2210" r:id="rId34"/>
    <p:sldId id="2315" r:id="rId35"/>
    <p:sldId id="2329" r:id="rId36"/>
    <p:sldId id="287" r:id="rId37"/>
    <p:sldId id="2336" r:id="rId38"/>
    <p:sldId id="2306" r:id="rId39"/>
    <p:sldId id="2318" r:id="rId40"/>
    <p:sldId id="2335" r:id="rId41"/>
  </p:sldIdLst>
  <p:sldSz cx="24382413" cy="13716000"/>
  <p:notesSz cx="6858000" cy="9144000"/>
  <p:embeddedFontLst>
    <p:embeddedFont>
      <p:font typeface="Gilroy SemiBold" panose="00000700000000000000" pitchFamily="50" charset="0"/>
      <p:bold r:id="rId44"/>
    </p:embeddedFont>
    <p:embeddedFont>
      <p:font typeface="Georgia" panose="02040502050405020303" pitchFamily="18" charset="0"/>
      <p:regular r:id="rId45"/>
      <p:bold r:id="rId46"/>
      <p:italic r:id="rId47"/>
      <p:boldItalic r:id="rId48"/>
    </p:embeddedFont>
    <p:embeddedFont>
      <p:font typeface="Klinic Slab Book" pitchFamily="50" charset="0"/>
      <p:regular r:id="rId49"/>
      <p:italic r:id="rId50"/>
    </p:embeddedFont>
    <p:embeddedFont>
      <p:font typeface="Impact" panose="020B0806030902050204" pitchFamily="34" charset="0"/>
      <p:regular r:id="rId51"/>
    </p:embeddedFont>
    <p:embeddedFont>
      <p:font typeface="Gilroy ExtraBold" panose="00000900000000000000" pitchFamily="50" charset="0"/>
      <p:bold r:id="rId52"/>
    </p:embeddedFont>
    <p:embeddedFont>
      <p:font typeface="Gilroy" panose="00000500000000000000" pitchFamily="50" charset="0"/>
      <p:regular r:id="rId53"/>
    </p:embeddedFont>
    <p:embeddedFont>
      <p:font typeface="Helvetica Neue" panose="020B0604020202020204" charset="0"/>
      <p:regular r:id="rId54"/>
      <p:bold r:id="rId55"/>
    </p:embeddedFont>
    <p:embeddedFont>
      <p:font typeface="Calibri" panose="020F0502020204030204" pitchFamily="34" charset="0"/>
      <p:regular r:id="rId56"/>
      <p:bold r:id="rId57"/>
      <p:italic r:id="rId58"/>
      <p:boldItalic r:id="rId59"/>
    </p:embeddedFont>
    <p:embeddedFont>
      <p:font typeface="Rockwell" panose="020B0604020202020204" charset="0"/>
      <p:regular r:id="rId60"/>
      <p:bold r:id="rId61"/>
      <p:italic r:id="rId62"/>
      <p:boldItalic r:id="rId63"/>
    </p:embeddedFont>
    <p:embeddedFont>
      <p:font typeface="Lato Black" panose="020B0604020202020204" charset="0"/>
      <p:bold r:id="rId64"/>
    </p:embeddedFont>
    <p:embeddedFont>
      <p:font typeface="Klinic Slab Bold" pitchFamily="50" charset="0"/>
      <p:regular r:id="rId65"/>
      <p:italic r:id="rId66"/>
    </p:embeddedFont>
    <p:embeddedFont>
      <p:font typeface="Calibri Light" panose="020F0302020204030204" pitchFamily="34" charset="0"/>
      <p:regular r:id="rId67"/>
      <p:italic r:id="rId68"/>
    </p:embeddedFont>
    <p:embeddedFont>
      <p:font typeface="Gilroy SemiBold Italic" panose="00000700000000000000" pitchFamily="50" charset="0"/>
      <p:bold r:id="rId69"/>
    </p:embeddedFont>
    <p:embeddedFont>
      <p:font typeface="Open Sans" panose="020B0604020202020204" charset="0"/>
      <p:regular r:id="rId70"/>
      <p:bold r:id="rId71"/>
      <p:italic r:id="rId72"/>
      <p:boldItalic r:id="rId73"/>
    </p:embeddedFont>
    <p:embeddedFont>
      <p:font typeface="Klinic Slab Medium" pitchFamily="50" charset="0"/>
      <p:regular r:id="rId74"/>
      <p:italic r:id="rId75"/>
    </p:embeddedFont>
    <p:embeddedFont>
      <p:font typeface="Gilroy Bold" panose="00000800000000000000" pitchFamily="50" charset="0"/>
      <p:bold r:id="rId76"/>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6360" userDrawn="1">
          <p15:clr>
            <a:srgbClr val="A4A3A4"/>
          </p15:clr>
        </p15:guide>
        <p15:guide id="2" pos="76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tzer, Cori" initials="MC" lastIdx="1" clrIdx="0">
    <p:extLst>
      <p:ext uri="{19B8F6BF-5375-455C-9EA6-DF929625EA0E}">
        <p15:presenceInfo xmlns:p15="http://schemas.microsoft.com/office/powerpoint/2012/main" userId="Mintzer, Co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50C18F"/>
    <a:srgbClr val="8FCEE4"/>
    <a:srgbClr val="15AC6A"/>
    <a:srgbClr val="474747"/>
    <a:srgbClr val="E0E0E0"/>
    <a:srgbClr val="C4EAD9"/>
    <a:srgbClr val="FFFFFF"/>
    <a:srgbClr val="F26651"/>
    <a:srgbClr val="8AD5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0" autoAdjust="0"/>
    <p:restoredTop sz="88341" autoAdjust="0"/>
  </p:normalViewPr>
  <p:slideViewPr>
    <p:cSldViewPr snapToGrid="0" snapToObjects="1" showGuides="1">
      <p:cViewPr varScale="1">
        <p:scale>
          <a:sx n="41" d="100"/>
          <a:sy n="41" d="100"/>
        </p:scale>
        <p:origin x="954" y="78"/>
      </p:cViewPr>
      <p:guideLst>
        <p:guide orient="horz" pos="6360"/>
        <p:guide pos="7656"/>
      </p:guideLst>
    </p:cSldViewPr>
  </p:slideViewPr>
  <p:notesTextViewPr>
    <p:cViewPr>
      <p:scale>
        <a:sx n="1" d="1"/>
        <a:sy n="1" d="1"/>
      </p:scale>
      <p:origin x="0" y="0"/>
    </p:cViewPr>
  </p:notesTextViewPr>
  <p:notesViewPr>
    <p:cSldViewPr snapToGrid="0" snapToObjects="1" showGuides="1">
      <p:cViewPr varScale="1">
        <p:scale>
          <a:sx n="168" d="100"/>
          <a:sy n="168" d="100"/>
        </p:scale>
        <p:origin x="543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6" Type="http://schemas.openxmlformats.org/officeDocument/2006/relationships/font" Target="fonts/font33.fntdata"/><Relationship Id="rId7" Type="http://schemas.openxmlformats.org/officeDocument/2006/relationships/slideMaster" Target="slideMasters/slideMaster7.xml"/><Relationship Id="rId71"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font" Target="fonts/font31.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8.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6.fntdata"/><Relationship Id="rId57" Type="http://schemas.openxmlformats.org/officeDocument/2006/relationships/font" Target="fonts/font1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A2307B-00E7-40F0-874E-3D578F2F52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latin typeface="Klinic Slab Bold" pitchFamily="50" charset="0"/>
            </a:endParaRPr>
          </a:p>
        </p:txBody>
      </p:sp>
      <p:sp>
        <p:nvSpPr>
          <p:cNvPr id="3" name="Date Placeholder 2">
            <a:extLst>
              <a:ext uri="{FF2B5EF4-FFF2-40B4-BE49-F238E27FC236}">
                <a16:creationId xmlns:a16="http://schemas.microsoft.com/office/drawing/2014/main" id="{FA3A02B8-7082-4A5A-90E1-F9A9E86659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endParaRPr lang="en-US" dirty="0">
              <a:latin typeface="Klinic Slab Bold" pitchFamily="50" charset="0"/>
            </a:endParaRPr>
          </a:p>
        </p:txBody>
      </p:sp>
      <p:sp>
        <p:nvSpPr>
          <p:cNvPr id="4" name="Footer Placeholder 3">
            <a:extLst>
              <a:ext uri="{FF2B5EF4-FFF2-40B4-BE49-F238E27FC236}">
                <a16:creationId xmlns:a16="http://schemas.microsoft.com/office/drawing/2014/main" id="{94BC14D1-2CCA-42F5-BD3E-260CD99C55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latin typeface="Klinic Slab Bold" pitchFamily="50" charset="0"/>
            </a:endParaRPr>
          </a:p>
        </p:txBody>
      </p:sp>
      <p:sp>
        <p:nvSpPr>
          <p:cNvPr id="5" name="Slide Number Placeholder 4">
            <a:extLst>
              <a:ext uri="{FF2B5EF4-FFF2-40B4-BE49-F238E27FC236}">
                <a16:creationId xmlns:a16="http://schemas.microsoft.com/office/drawing/2014/main" id="{5F399451-019B-4E8B-B64B-78AAA6A2919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3D7C096-F44C-4275-83F5-DD0BAF37F29E}" type="slidenum">
              <a:rPr lang="en-US" altLang="en-US">
                <a:latin typeface="Klinic Slab Bold" pitchFamily="50" charset="0"/>
              </a:rPr>
              <a:pPr>
                <a:defRPr/>
              </a:pPr>
              <a:t>‹#›</a:t>
            </a:fld>
            <a:endParaRPr lang="en-US" altLang="en-US" dirty="0">
              <a:latin typeface="Klinic Slab Bold" pitchFamily="5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9B4E57-56F4-41AC-979D-B55D90C28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Klinic Slab Bold" pitchFamily="50" charset="0"/>
              </a:defRPr>
            </a:lvl1pPr>
          </a:lstStyle>
          <a:p>
            <a:pPr>
              <a:defRPr/>
            </a:pPr>
            <a:endParaRPr lang="en-US" dirty="0"/>
          </a:p>
        </p:txBody>
      </p:sp>
      <p:sp>
        <p:nvSpPr>
          <p:cNvPr id="3" name="Date Placeholder 2">
            <a:extLst>
              <a:ext uri="{FF2B5EF4-FFF2-40B4-BE49-F238E27FC236}">
                <a16:creationId xmlns:a16="http://schemas.microsoft.com/office/drawing/2014/main" id="{B78D73D4-41EE-46A3-B840-68E2EE7A7D2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Klinic Slab Bold" pitchFamily="50" charset="0"/>
              </a:defRPr>
            </a:lvl1pPr>
          </a:lstStyle>
          <a:p>
            <a:pPr>
              <a:defRPr/>
            </a:pPr>
            <a:endParaRPr lang="en-US" dirty="0"/>
          </a:p>
        </p:txBody>
      </p:sp>
      <p:sp>
        <p:nvSpPr>
          <p:cNvPr id="4" name="Slide Image Placeholder 3">
            <a:extLst>
              <a:ext uri="{FF2B5EF4-FFF2-40B4-BE49-F238E27FC236}">
                <a16:creationId xmlns:a16="http://schemas.microsoft.com/office/drawing/2014/main" id="{D973C7B4-9C95-4633-8F7A-B37111D4284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1E5A810-2601-48F2-B8E3-E74B2DEE023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69D02ADD-1BD7-460C-8E2B-924980DC429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Klinic Slab Bold" pitchFamily="50" charset="0"/>
              </a:defRPr>
            </a:lvl1pPr>
          </a:lstStyle>
          <a:p>
            <a:pPr>
              <a:defRPr/>
            </a:pPr>
            <a:endParaRPr lang="en-US" dirty="0"/>
          </a:p>
        </p:txBody>
      </p:sp>
      <p:sp>
        <p:nvSpPr>
          <p:cNvPr id="7" name="Slide Number Placeholder 6">
            <a:extLst>
              <a:ext uri="{FF2B5EF4-FFF2-40B4-BE49-F238E27FC236}">
                <a16:creationId xmlns:a16="http://schemas.microsoft.com/office/drawing/2014/main" id="{31C55F69-CF1E-4464-AD8D-0F8C6B8DCDF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Klinic Slab Bold" pitchFamily="50" charset="0"/>
              </a:defRPr>
            </a:lvl1pPr>
          </a:lstStyle>
          <a:p>
            <a:pPr>
              <a:defRPr/>
            </a:pPr>
            <a:fld id="{C8677C76-804D-43A8-87E2-15E02E1C952C}"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Klinic Slab Bold"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Klinic Slab Bold"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Klinic Slab Bold"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Klinic Slab Bold"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Klinic Slab Bold"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677C76-804D-43A8-87E2-15E02E1C952C}" type="slidenum">
              <a:rPr lang="en-US" altLang="en-US" smtClean="0"/>
              <a:pPr>
                <a:defRPr/>
              </a:pPr>
              <a:t>1</a:t>
            </a:fld>
            <a:endParaRPr lang="en-US" altLang="en-US" dirty="0"/>
          </a:p>
        </p:txBody>
      </p:sp>
    </p:spTree>
    <p:extLst>
      <p:ext uri="{BB962C8B-B14F-4D97-AF65-F5344CB8AC3E}">
        <p14:creationId xmlns:p14="http://schemas.microsoft.com/office/powerpoint/2010/main" val="36818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677C76-804D-43A8-87E2-15E02E1C952C}" type="slidenum">
              <a:rPr lang="en-US" altLang="en-US" smtClean="0"/>
              <a:pPr>
                <a:defRPr/>
              </a:pPr>
              <a:t>11</a:t>
            </a:fld>
            <a:endParaRPr lang="en-US" altLang="en-US" dirty="0"/>
          </a:p>
        </p:txBody>
      </p:sp>
    </p:spTree>
    <p:extLst>
      <p:ext uri="{BB962C8B-B14F-4D97-AF65-F5344CB8AC3E}">
        <p14:creationId xmlns:p14="http://schemas.microsoft.com/office/powerpoint/2010/main" val="4094907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943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677C76-804D-43A8-87E2-15E02E1C952C}" type="slidenum">
              <a:rPr lang="en-US" altLang="en-US" smtClean="0"/>
              <a:pPr>
                <a:defRPr/>
              </a:pPr>
              <a:t>14</a:t>
            </a:fld>
            <a:endParaRPr lang="en-US" altLang="en-US" dirty="0"/>
          </a:p>
        </p:txBody>
      </p:sp>
    </p:spTree>
    <p:extLst>
      <p:ext uri="{BB962C8B-B14F-4D97-AF65-F5344CB8AC3E}">
        <p14:creationId xmlns:p14="http://schemas.microsoft.com/office/powerpoint/2010/main" val="411878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15</a:t>
            </a:fld>
            <a:endParaRPr lang="en-US" dirty="0"/>
          </a:p>
        </p:txBody>
      </p:sp>
    </p:spTree>
    <p:extLst>
      <p:ext uri="{BB962C8B-B14F-4D97-AF65-F5344CB8AC3E}">
        <p14:creationId xmlns:p14="http://schemas.microsoft.com/office/powerpoint/2010/main" val="397150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674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original chart there were some cells that were in red, (120 years, $552, 89 years, $575, 84 years)</a:t>
            </a:r>
          </a:p>
        </p:txBody>
      </p:sp>
      <p:sp>
        <p:nvSpPr>
          <p:cNvPr id="4" name="Slide Number Placeholder 3"/>
          <p:cNvSpPr>
            <a:spLocks noGrp="1"/>
          </p:cNvSpPr>
          <p:nvPr>
            <p:ph type="sldNum" sz="quarter" idx="5"/>
          </p:nvPr>
        </p:nvSpPr>
        <p:spPr/>
        <p:txBody>
          <a:bodyPr/>
          <a:lstStyle/>
          <a:p>
            <a:fld id="{EC6083A1-64E9-4B36-86D5-22AC2883C41D}" type="slidenum">
              <a:rPr lang="en-US" smtClean="0"/>
              <a:t>17</a:t>
            </a:fld>
            <a:endParaRPr lang="en-US" dirty="0"/>
          </a:p>
        </p:txBody>
      </p:sp>
    </p:spTree>
    <p:extLst>
      <p:ext uri="{BB962C8B-B14F-4D97-AF65-F5344CB8AC3E}">
        <p14:creationId xmlns:p14="http://schemas.microsoft.com/office/powerpoint/2010/main" val="1572487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94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386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490C56-D72F-49AE-8E87-B59004C27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468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22</a:t>
            </a:fld>
            <a:endParaRPr lang="en-US" dirty="0"/>
          </a:p>
        </p:txBody>
      </p:sp>
    </p:spTree>
    <p:extLst>
      <p:ext uri="{BB962C8B-B14F-4D97-AF65-F5344CB8AC3E}">
        <p14:creationId xmlns:p14="http://schemas.microsoft.com/office/powerpoint/2010/main" val="369299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Klinic Slab Bold" pitchFamily="50"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Klinic Slab Bold" pitchFamily="50" charset="0"/>
              <a:ea typeface="+mn-ea"/>
              <a:cs typeface="+mn-cs"/>
            </a:endParaRPr>
          </a:p>
        </p:txBody>
      </p:sp>
    </p:spTree>
    <p:extLst>
      <p:ext uri="{BB962C8B-B14F-4D97-AF65-F5344CB8AC3E}">
        <p14:creationId xmlns:p14="http://schemas.microsoft.com/office/powerpoint/2010/main" val="1614940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083A1-64E9-4B36-86D5-22AC2883C41D}" type="slidenum">
              <a:rPr lang="en-US" smtClean="0"/>
              <a:t>23</a:t>
            </a:fld>
            <a:endParaRPr lang="en-US" dirty="0"/>
          </a:p>
        </p:txBody>
      </p:sp>
    </p:spTree>
    <p:extLst>
      <p:ext uri="{BB962C8B-B14F-4D97-AF65-F5344CB8AC3E}">
        <p14:creationId xmlns:p14="http://schemas.microsoft.com/office/powerpoint/2010/main" val="46211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94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11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4425A-2144-4A1F-98F9-B2E7BF948309}" type="slidenum">
              <a:rPr lang="en-US" smtClean="0"/>
              <a:t>26</a:t>
            </a:fld>
            <a:endParaRPr lang="en-US" dirty="0"/>
          </a:p>
        </p:txBody>
      </p:sp>
    </p:spTree>
    <p:extLst>
      <p:ext uri="{BB962C8B-B14F-4D97-AF65-F5344CB8AC3E}">
        <p14:creationId xmlns:p14="http://schemas.microsoft.com/office/powerpoint/2010/main" val="1018652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566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999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suggest moving this to the end of the show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444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suggest moving this to the end of the show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840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work for the below slide?</a:t>
            </a:r>
          </a:p>
        </p:txBody>
      </p:sp>
      <p:sp>
        <p:nvSpPr>
          <p:cNvPr id="4" name="Slide Number Placeholder 3"/>
          <p:cNvSpPr>
            <a:spLocks noGrp="1"/>
          </p:cNvSpPr>
          <p:nvPr>
            <p:ph type="sldNum" sz="quarter" idx="5"/>
          </p:nvPr>
        </p:nvSpPr>
        <p:spPr/>
        <p:txBody>
          <a:bodyPr/>
          <a:lstStyle/>
          <a:p>
            <a:fld id="{95A12331-179D-446A-A538-8351B294ED37}" type="slidenum">
              <a:rPr lang="en-US" smtClean="0"/>
              <a:t>32</a:t>
            </a:fld>
            <a:endParaRPr lang="en-US" dirty="0"/>
          </a:p>
        </p:txBody>
      </p:sp>
    </p:spTree>
    <p:extLst>
      <p:ext uri="{BB962C8B-B14F-4D97-AF65-F5344CB8AC3E}">
        <p14:creationId xmlns:p14="http://schemas.microsoft.com/office/powerpoint/2010/main" val="3444727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386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85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677C76-804D-43A8-87E2-15E02E1C952C}" type="slidenum">
              <a:rPr lang="en-US" altLang="en-US" smtClean="0"/>
              <a:pPr>
                <a:defRPr/>
              </a:pPr>
              <a:t>5</a:t>
            </a:fld>
            <a:endParaRPr lang="en-US" altLang="en-US" dirty="0"/>
          </a:p>
        </p:txBody>
      </p:sp>
    </p:spTree>
    <p:extLst>
      <p:ext uri="{BB962C8B-B14F-4D97-AF65-F5344CB8AC3E}">
        <p14:creationId xmlns:p14="http://schemas.microsoft.com/office/powerpoint/2010/main" val="206893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426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suggest moving this to the end of the show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6083A1-64E9-4B36-86D5-22AC2883C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033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80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is click for each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2331-179D-446A-A538-8351B294E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43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935474" y="3528906"/>
            <a:ext cx="9737831" cy="3362961"/>
          </a:xfrm>
          <a:prstGeom prst="rect">
            <a:avLst/>
          </a:prstGeom>
        </p:spPr>
        <p:txBody>
          <a:bodyPr/>
          <a:lstStyle>
            <a:lvl1pPr marL="0" indent="0" algn="l">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2607733" y="7047971"/>
            <a:ext cx="9065572"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0" name="Picture Placeholder 9"/>
          <p:cNvSpPr>
            <a:spLocks noGrp="1"/>
          </p:cNvSpPr>
          <p:nvPr>
            <p:ph type="pic" sz="quarter" idx="13"/>
          </p:nvPr>
        </p:nvSpPr>
        <p:spPr>
          <a:xfrm>
            <a:off x="12709109" y="0"/>
            <a:ext cx="11673303" cy="13716000"/>
          </a:xfrm>
          <a:custGeom>
            <a:avLst/>
            <a:gdLst>
              <a:gd name="connsiteX0" fmla="*/ 5722443 w 11673303"/>
              <a:gd name="connsiteY0" fmla="*/ 0 h 13716000"/>
              <a:gd name="connsiteX1" fmla="*/ 10505379 w 11673303"/>
              <a:gd name="connsiteY1" fmla="*/ 0 h 13716000"/>
              <a:gd name="connsiteX2" fmla="*/ 11673303 w 11673303"/>
              <a:gd name="connsiteY2" fmla="*/ 1157765 h 13716000"/>
              <a:gd name="connsiteX3" fmla="*/ 11673303 w 11673303"/>
              <a:gd name="connsiteY3" fmla="*/ 10187570 h 13716000"/>
              <a:gd name="connsiteX4" fmla="*/ 8113911 w 11673303"/>
              <a:gd name="connsiteY4" fmla="*/ 13716000 h 13716000"/>
              <a:gd name="connsiteX5" fmla="*/ 0 w 11673303"/>
              <a:gd name="connsiteY5" fmla="*/ 567266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303" h="13716000">
                <a:moveTo>
                  <a:pt x="5722443" y="0"/>
                </a:moveTo>
                <a:lnTo>
                  <a:pt x="10505379" y="0"/>
                </a:lnTo>
                <a:lnTo>
                  <a:pt x="11673303" y="1157765"/>
                </a:lnTo>
                <a:lnTo>
                  <a:pt x="11673303" y="10187570"/>
                </a:lnTo>
                <a:lnTo>
                  <a:pt x="8113911" y="13716000"/>
                </a:lnTo>
                <a:lnTo>
                  <a:pt x="0" y="5672667"/>
                </a:lnTo>
                <a:close/>
              </a:path>
            </a:pathLst>
          </a:custGeom>
          <a:effectLst>
            <a:outerShdw blurRad="635000" dist="76200" dir="8040000" algn="tl" rotWithShape="0">
              <a:prstClr val="black">
                <a:alpha val="32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70980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agraph-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0909262"/>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3218539" y="0"/>
            <a:ext cx="17945326" cy="9960429"/>
          </a:xfrm>
          <a:prstGeom prst="flowChartMerge">
            <a:avLst/>
          </a:prstGeom>
        </p:spPr>
        <p:txBody>
          <a:bodyPr/>
          <a:lstStyle>
            <a:lvl1pPr>
              <a:defRPr>
                <a:latin typeface="Klinic Slab Bold" pitchFamily="50" charset="0"/>
              </a:defRPr>
            </a:lvl1pPr>
          </a:lstStyle>
          <a:p>
            <a:pPr lvl="0"/>
            <a:endParaRPr lang="en-US" noProof="0" dirty="0"/>
          </a:p>
        </p:txBody>
      </p:sp>
      <p:sp>
        <p:nvSpPr>
          <p:cNvPr id="8" name="Text Placeholder 2"/>
          <p:cNvSpPr>
            <a:spLocks noGrp="1"/>
          </p:cNvSpPr>
          <p:nvPr>
            <p:ph type="body" sz="quarter" idx="12"/>
          </p:nvPr>
        </p:nvSpPr>
        <p:spPr>
          <a:xfrm>
            <a:off x="1600847" y="5470071"/>
            <a:ext cx="6089909" cy="44903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6691658" y="5470071"/>
            <a:ext cx="6089909" cy="44903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018106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14437" y="5900056"/>
            <a:ext cx="19353540" cy="1915888"/>
          </a:xfrm>
          <a:prstGeom prst="rect">
            <a:avLst/>
          </a:prstGeom>
        </p:spPr>
        <p:txBody>
          <a:bodyPr/>
          <a:lstStyle>
            <a:lvl1pPr marL="0" indent="0" algn="ctr">
              <a:lnSpc>
                <a:spcPct val="100000"/>
              </a:lnSpc>
              <a:buNone/>
              <a:defRPr sz="159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1551963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4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802279" y="2362200"/>
            <a:ext cx="11580134" cy="9525000"/>
          </a:xfrm>
          <a:prstGeom prst="rect">
            <a:avLst/>
          </a:prstGeom>
        </p:spPr>
        <p:txBody>
          <a:bodyPr/>
          <a:lstStyle/>
          <a:p>
            <a:endParaRPr lang="en-US" dirty="0"/>
          </a:p>
        </p:txBody>
      </p:sp>
    </p:spTree>
    <p:extLst>
      <p:ext uri="{BB962C8B-B14F-4D97-AF65-F5344CB8AC3E}">
        <p14:creationId xmlns:p14="http://schemas.microsoft.com/office/powerpoint/2010/main" val="278631887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0997004"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4" y="3335867"/>
            <a:ext cx="10997004"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2134427"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213442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9626453"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962645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7126471" y="9432134"/>
            <a:ext cx="600997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7126467" y="8602402"/>
            <a:ext cx="600997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12918235" y="1981201"/>
            <a:ext cx="11464178" cy="4048126"/>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1194202"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8648375"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16136414"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1586092035"/>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8046086" y="4084002"/>
            <a:ext cx="8290242" cy="2584028"/>
          </a:xfrm>
          <a:prstGeom prst="rect">
            <a:avLst/>
          </a:prstGeom>
        </p:spPr>
        <p:txBody>
          <a:bodyPr/>
          <a:lstStyle>
            <a:lvl1pPr marL="0" indent="0" algn="ctr">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8046086" y="6858001"/>
            <a:ext cx="8290242" cy="2756430"/>
          </a:xfrm>
          <a:prstGeom prst="rect">
            <a:avLst/>
          </a:prstGeom>
        </p:spPr>
        <p:txBody>
          <a:bodyPr/>
          <a:lstStyle>
            <a:lvl1pPr marL="0" indent="0" algn="ctr">
              <a:lnSpc>
                <a:spcPct val="150000"/>
              </a:lnSpc>
              <a:buNone/>
              <a:defRPr sz="24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6373358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mpan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3164576" y="3816774"/>
            <a:ext cx="7113958" cy="3362961"/>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836834" y="7335839"/>
            <a:ext cx="6441700"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15537768" y="2210120"/>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5537768" y="4225186"/>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15537768" y="6240252"/>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15537768" y="8255318"/>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15537768" y="10270384"/>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5637284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8218247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3997" y="-38099"/>
            <a:ext cx="18134420" cy="12096698"/>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634959" y="9512300"/>
            <a:ext cx="23112496" cy="20066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634959" y="11442700"/>
            <a:ext cx="23112496"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892033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7885" y="4533900"/>
            <a:ext cx="20826644" cy="46482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1245657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49683" y="1104901"/>
            <a:ext cx="17258179" cy="11506202"/>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1650892" y="952500"/>
            <a:ext cx="10222835" cy="5549900"/>
          </a:xfrm>
          <a:prstGeom prst="rect">
            <a:avLst/>
          </a:prstGeom>
        </p:spPr>
        <p:txBody>
          <a:bodyPr anchor="b"/>
          <a:lstStyle>
            <a:lvl1pPr>
              <a:defRPr sz="84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1650892" y="6527800"/>
            <a:ext cx="10222835"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7150502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6834900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agraph-02">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6858000"/>
            <a:ext cx="24382413"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2"/>
          <p:cNvSpPr>
            <a:spLocks noGrp="1"/>
          </p:cNvSpPr>
          <p:nvPr>
            <p:ph type="body" sz="quarter" idx="12"/>
          </p:nvPr>
        </p:nvSpPr>
        <p:spPr>
          <a:xfrm>
            <a:off x="898720" y="849085"/>
            <a:ext cx="6955324" cy="5061857"/>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4"/>
          </p:nvPr>
        </p:nvSpPr>
        <p:spPr>
          <a:xfrm>
            <a:off x="8713544" y="849085"/>
            <a:ext cx="6955324" cy="5061857"/>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5"/>
          </p:nvPr>
        </p:nvSpPr>
        <p:spPr>
          <a:xfrm>
            <a:off x="16528369" y="849085"/>
            <a:ext cx="6955324" cy="5061857"/>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5508427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9923463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59387" y="3149600"/>
            <a:ext cx="13943692" cy="92964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1688990" y="3149600"/>
            <a:ext cx="10222835" cy="9296400"/>
          </a:xfrm>
          <a:prstGeom prst="rect">
            <a:avLst/>
          </a:prstGeom>
        </p:spPr>
        <p:txBody>
          <a:bodyPr/>
          <a:lstStyle>
            <a:lvl1pPr marL="558772" indent="-558772">
              <a:spcBef>
                <a:spcPts val="4500"/>
              </a:spcBef>
              <a:defRPr sz="3800"/>
            </a:lvl1pPr>
            <a:lvl2pPr marL="1117544" indent="-558772">
              <a:spcBef>
                <a:spcPts val="4500"/>
              </a:spcBef>
              <a:defRPr sz="3800"/>
            </a:lvl2pPr>
            <a:lvl3pPr marL="1676316" indent="-558772">
              <a:spcBef>
                <a:spcPts val="4500"/>
              </a:spcBef>
              <a:defRPr sz="3800"/>
            </a:lvl3pPr>
            <a:lvl4pPr marL="2235088" indent="-558772">
              <a:spcBef>
                <a:spcPts val="4500"/>
              </a:spcBef>
              <a:defRPr sz="3800"/>
            </a:lvl4pPr>
            <a:lvl5pPr marL="2793860" indent="-558772">
              <a:spcBef>
                <a:spcPts val="4500"/>
              </a:spcBef>
              <a:defRPr sz="3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7827542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8990" y="1778000"/>
            <a:ext cx="21004433" cy="10160000"/>
          </a:xfrm>
          <a:prstGeom prst="rect">
            <a:avLst/>
          </a:prstGeom>
        </p:spPr>
        <p:txBody>
          <a:bodyPr/>
          <a:lstStyle>
            <a:lvl1pPr>
              <a:defRPr sz="4800"/>
            </a:lvl1pPr>
            <a:lvl2pPr>
              <a:defRPr sz="4800"/>
            </a:lvl2pPr>
            <a:lvl3pPr>
              <a:defRPr sz="48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4393186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0320" y="7035800"/>
            <a:ext cx="8396132" cy="560070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15289805" y="1130301"/>
            <a:ext cx="8330658" cy="5554134"/>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304779" y="1130300"/>
            <a:ext cx="17201030" cy="1146810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2928508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445" y="8953501"/>
            <a:ext cx="19620223" cy="595035"/>
          </a:xfrm>
          <a:prstGeom prst="rect">
            <a:avLst/>
          </a:prstGeom>
        </p:spPr>
        <p:txBody>
          <a:bodyPr anchor="t">
            <a:spAutoFit/>
          </a:bodyPr>
          <a:lstStyle>
            <a:lvl1pPr marL="0" indent="0" algn="ctr">
              <a:spcBef>
                <a:spcPts val="0"/>
              </a:spcBef>
              <a:buSzTx/>
              <a:buNone/>
              <a:defRPr sz="3200" i="1"/>
            </a:lvl1pPr>
          </a:lstStyle>
          <a:p>
            <a:pPr lvl="0"/>
            <a:r>
              <a:rPr lang="en-US"/>
              <a:t>Click to edit Master text styles</a:t>
            </a:r>
          </a:p>
        </p:txBody>
      </p:sp>
      <p:sp>
        <p:nvSpPr>
          <p:cNvPr id="94" name="“Type a quote here.”"/>
          <p:cNvSpPr txBox="1">
            <a:spLocks noGrp="1"/>
          </p:cNvSpPr>
          <p:nvPr>
            <p:ph type="body" sz="quarter" idx="14"/>
          </p:nvPr>
        </p:nvSpPr>
        <p:spPr>
          <a:xfrm>
            <a:off x="2387445" y="6069072"/>
            <a:ext cx="19620223" cy="841256"/>
          </a:xfrm>
          <a:prstGeom prst="rect">
            <a:avLst/>
          </a:prstGeom>
        </p:spPr>
        <p:txBody>
          <a:bodyPr>
            <a:spAutoFit/>
          </a:bodyPr>
          <a:lstStyle>
            <a:lvl1pPr marL="0" indent="0" algn="ctr">
              <a:spcBef>
                <a:spcPts val="0"/>
              </a:spcBef>
              <a:buSzTx/>
              <a:buNone/>
              <a:defRPr sz="4800" b="1" spc="-150">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7535557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2413" cy="16264468"/>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1017481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8021666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2"/>
            <a:ext cx="5892416" cy="11463864"/>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1990235"/>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48"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8123259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9244999" y="3159127"/>
            <a:ext cx="5892416" cy="10556874"/>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1728047" y="963647"/>
            <a:ext cx="20976055" cy="1081414"/>
          </a:xfrm>
        </p:spPr>
        <p:txBody>
          <a:bodyPr>
            <a:normAutofit fontScale="92500" lnSpcReduction="20000"/>
          </a:bodyPr>
          <a:lstStyle>
            <a:lvl1pPr marL="0" indent="0" algn="ctr">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171513579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9343320"/>
            <a:ext cx="24382413" cy="437268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1728047" y="963647"/>
            <a:ext cx="20976055" cy="1081414"/>
          </a:xfrm>
        </p:spPr>
        <p:txBody>
          <a:bodyPr>
            <a:normAutofit fontScale="92500" lnSpcReduction="20000"/>
          </a:bodyPr>
          <a:lstStyle>
            <a:lvl1pPr marL="0" indent="0" algn="l">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18701537" y="4904024"/>
            <a:ext cx="2968911" cy="750008"/>
          </a:xfrm>
        </p:spPr>
        <p:txBody>
          <a:bodyPr>
            <a:normAutofit fontScale="92500" lnSpcReduction="20000"/>
          </a:bodyPr>
          <a:lstStyle>
            <a:lvl1pPr marL="0" indent="0" algn="l">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7727853" y="4904024"/>
            <a:ext cx="2968911" cy="750008"/>
          </a:xfrm>
        </p:spPr>
        <p:txBody>
          <a:bodyPr>
            <a:normAutofit fontScale="92500" lnSpcReduction="20000"/>
          </a:bodyPr>
          <a:lstStyle>
            <a:lvl1pPr marL="0" indent="0" algn="ctr">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271367773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Text-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769534"/>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6" y="3337879"/>
            <a:ext cx="10022931" cy="1517227"/>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0585571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3533613"/>
            <a:ext cx="5892416" cy="10182386"/>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389181"/>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48"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376295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0997004"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4" y="3335867"/>
            <a:ext cx="10997004"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2134427"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213442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9626453"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962645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7126471" y="9432134"/>
            <a:ext cx="600997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7126467" y="8602402"/>
            <a:ext cx="600997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12918235" y="1981201"/>
            <a:ext cx="11464178" cy="4048126"/>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1194202"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8648375"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16136414"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3287588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236019" y="1981202"/>
            <a:ext cx="9955186"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236017" y="3335867"/>
            <a:ext cx="9955190" cy="2692398"/>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561721" y="2302654"/>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561717" y="1472922"/>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14561721" y="6197596"/>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14561717" y="5367864"/>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4561721" y="10092538"/>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4561717" y="9262806"/>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6619876"/>
            <a:ext cx="12191207" cy="7096124"/>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5063706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ricing-1">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5377723"/>
            <a:ext cx="24382413" cy="8338278"/>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3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94482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03558" y="1981200"/>
            <a:ext cx="10545394" cy="7345680"/>
          </a:xfrm>
          <a:prstGeom prst="rect">
            <a:avLst/>
          </a:prstGeom>
        </p:spPr>
        <p:txBody>
          <a:bodyPr/>
          <a:lstStyle>
            <a:lvl1pPr marL="0" indent="0" algn="l">
              <a:lnSpc>
                <a:spcPct val="150000"/>
              </a:lnSpc>
              <a:buNone/>
              <a:defRPr sz="3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952021" y="1981200"/>
            <a:ext cx="9121658" cy="73456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107149329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8077" y="5217476"/>
            <a:ext cx="9668837" cy="2626044"/>
          </a:xfrm>
          <a:prstGeom prst="rect">
            <a:avLst/>
          </a:prstGeom>
        </p:spPr>
        <p:txBody>
          <a:bodyPr/>
          <a:lstStyle>
            <a:lvl1pPr marL="0" indent="0" algn="l">
              <a:lnSpc>
                <a:spcPct val="150000"/>
              </a:lnSpc>
              <a:buNone/>
              <a:defRPr sz="3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338075" y="1981202"/>
            <a:ext cx="13693363" cy="28752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12313756" y="5218114"/>
            <a:ext cx="9324367" cy="2625408"/>
          </a:xfrm>
          <a:prstGeom prst="rect">
            <a:avLst/>
          </a:prstGeom>
        </p:spPr>
        <p:txBody>
          <a:bodyPr/>
          <a:lstStyle>
            <a:lvl1pPr marL="0" indent="0">
              <a:lnSpc>
                <a:spcPct val="150000"/>
              </a:lnSpc>
              <a:buNone/>
              <a:defRPr sz="32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8676642"/>
            <a:ext cx="24382413" cy="503936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04585656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191207" y="3661726"/>
            <a:ext cx="9668837" cy="28752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12191207" y="6857998"/>
            <a:ext cx="9668837" cy="2625408"/>
          </a:xfrm>
          <a:prstGeom prst="rect">
            <a:avLst/>
          </a:prstGeom>
        </p:spPr>
        <p:txBody>
          <a:bodyPr/>
          <a:lstStyle>
            <a:lvl1pPr marL="0" indent="0">
              <a:lnSpc>
                <a:spcPct val="150000"/>
              </a:lnSpc>
              <a:buNone/>
              <a:defRPr sz="32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1" y="1833907"/>
            <a:ext cx="10050572" cy="10051226"/>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242132665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735071" y="624619"/>
            <a:ext cx="13693363" cy="243310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039000" y="3943846"/>
            <a:ext cx="20343414" cy="9772156"/>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4759037" y="10465338"/>
            <a:ext cx="8202834" cy="2626044"/>
          </a:xfrm>
          <a:prstGeom prst="rect">
            <a:avLst/>
          </a:prstGeom>
        </p:spPr>
        <p:txBody>
          <a:bodyPr/>
          <a:lstStyle>
            <a:lvl1pPr marL="0" indent="0" algn="l">
              <a:lnSpc>
                <a:spcPct val="150000"/>
              </a:lnSpc>
              <a:buNone/>
              <a:defRPr sz="28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108706390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6887472" y="624618"/>
            <a:ext cx="6074403" cy="2694608"/>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1" y="2798861"/>
            <a:ext cx="16428433" cy="10917142"/>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2191207" y="7776377"/>
            <a:ext cx="10770665" cy="5315006"/>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3088335481"/>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990904" y="741393"/>
            <a:ext cx="20400606" cy="2621238"/>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9144001"/>
            <a:ext cx="24382413" cy="4572002"/>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2015487" y="3695853"/>
            <a:ext cx="9472759" cy="4729046"/>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12894163" y="3695853"/>
            <a:ext cx="9472759" cy="4765674"/>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219953283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995243" y="3715174"/>
            <a:ext cx="7113958" cy="3362961"/>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2995243" y="7234239"/>
            <a:ext cx="7113958"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4220581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2"/>
            <a:ext cx="24382413"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7512114"/>
            <a:ext cx="14255014" cy="216282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5063698" y="9930846"/>
            <a:ext cx="14255014" cy="2600096"/>
          </a:xfrm>
          <a:prstGeom prst="rect">
            <a:avLst/>
          </a:prstGeom>
        </p:spPr>
        <p:txBody>
          <a:bodyPr/>
          <a:lstStyle>
            <a:lvl1pPr marL="0" indent="0" algn="ctr">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32191220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1185058"/>
            <a:ext cx="14255014" cy="108400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5063700" y="4106343"/>
            <a:ext cx="6258313"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063700" y="4936074"/>
            <a:ext cx="6258313"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13102148" y="8906935"/>
            <a:ext cx="6216565"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3102148" y="9736666"/>
            <a:ext cx="6216565"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5063700" y="3412078"/>
            <a:ext cx="6258313"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3102144" y="8212670"/>
            <a:ext cx="6216569"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420470631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690196" y="2743200"/>
            <a:ext cx="21002021" cy="1915888"/>
          </a:xfrm>
          <a:prstGeom prst="rect">
            <a:avLst/>
          </a:prstGeom>
        </p:spPr>
        <p:txBody>
          <a:bodyPr/>
          <a:lstStyle>
            <a:lvl1pPr marL="0" indent="0" algn="ctr">
              <a:lnSpc>
                <a:spcPct val="100000"/>
              </a:lnSpc>
              <a:buNone/>
              <a:defRPr sz="143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1690196" y="7818364"/>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9182226" y="7818364"/>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16682240" y="7818364"/>
            <a:ext cx="6009977"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1690196" y="9864878"/>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9182226" y="9864878"/>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16682240" y="9864878"/>
            <a:ext cx="6009977"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176183833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14437" y="5900056"/>
            <a:ext cx="19353540" cy="1915888"/>
          </a:xfrm>
          <a:prstGeom prst="rect">
            <a:avLst/>
          </a:prstGeom>
        </p:spPr>
        <p:txBody>
          <a:bodyPr/>
          <a:lstStyle>
            <a:lvl1pPr marL="0" indent="0" algn="ctr">
              <a:lnSpc>
                <a:spcPct val="100000"/>
              </a:lnSpc>
              <a:buNone/>
              <a:defRPr sz="159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85633519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7987955" y="0"/>
            <a:ext cx="4359298" cy="6042356"/>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4383026"/>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3" y="7138961"/>
            <a:ext cx="5491453"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218270" y="499905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218266" y="443003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16263977" y="0"/>
            <a:ext cx="4359298" cy="6042356"/>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7987955" y="7673644"/>
            <a:ext cx="4359298" cy="6042356"/>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16263977" y="7673644"/>
            <a:ext cx="4359298" cy="6042356"/>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19494291" y="499905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19494287" y="443003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11218266" y="1270768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11218262" y="1213866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19494287" y="1270768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19494283" y="1213866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6452778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955871" y="1474838"/>
            <a:ext cx="10470672" cy="1271872"/>
          </a:xfrm>
          <a:prstGeom prst="rect">
            <a:avLst/>
          </a:prstGeom>
        </p:spPr>
        <p:txBody>
          <a:bodyPr/>
          <a:lstStyle>
            <a:lvl1pPr marL="0" indent="0" algn="ctr">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55870" y="2936220"/>
            <a:ext cx="10470674" cy="1621600"/>
          </a:xfrm>
          <a:prstGeom prst="rect">
            <a:avLst/>
          </a:prstGeom>
        </p:spPr>
        <p:txBody>
          <a:bodyPr/>
          <a:lstStyle>
            <a:lvl1pPr marL="0" indent="0" algn="ctr">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734999"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734995"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2030827"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7481208"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7185381"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7185377"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12931589"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12635762"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12635758"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18381970"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18086143"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18086139"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15266187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6552315" cy="2881744"/>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94203"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94199"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44938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44937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760679981"/>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198117" y="1402122"/>
            <a:ext cx="17986167" cy="2881744"/>
          </a:xfrm>
          <a:prstGeom prst="rect">
            <a:avLst/>
          </a:prstGeom>
        </p:spPr>
        <p:txBody>
          <a:bodyPr/>
          <a:lstStyle>
            <a:lvl1pPr marL="0" indent="0" algn="ctr">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64350"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64346"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179228"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179224"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1463581" y="5883060"/>
            <a:ext cx="6740085" cy="2881744"/>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8820532" y="5883060"/>
            <a:ext cx="6740085" cy="2881744"/>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16178595" y="5883060"/>
            <a:ext cx="6740085" cy="2881744"/>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07110797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4678206" y="2442588"/>
            <a:ext cx="7868822" cy="10057556"/>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815288" y="3177046"/>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815284" y="2442588"/>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1815288" y="7090688"/>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1815284" y="6341346"/>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1815288" y="11004330"/>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1815284" y="10240104"/>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119661226"/>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24382413" cy="13716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7496866" y="4056231"/>
            <a:ext cx="9388681" cy="3173910"/>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3047802" y="8005650"/>
            <a:ext cx="18286810" cy="957792"/>
          </a:xfrm>
          <a:prstGeom prst="rect">
            <a:avLst/>
          </a:prstGeom>
        </p:spPr>
        <p:txBody>
          <a:bodyPr/>
          <a:lstStyle>
            <a:lvl1pPr marL="0" indent="0" algn="ctr">
              <a:buNone/>
              <a:defRPr sz="4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Tree>
    <p:extLst>
      <p:ext uri="{BB962C8B-B14F-4D97-AF65-F5344CB8AC3E}">
        <p14:creationId xmlns:p14="http://schemas.microsoft.com/office/powerpoint/2010/main" val="1344345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ourne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168274" y="1769534"/>
            <a:ext cx="16284929" cy="1363133"/>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2168269" y="3337879"/>
            <a:ext cx="10022931" cy="1517227"/>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6435474" y="10075332"/>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10702674" y="10075333"/>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4" y="10075332"/>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14969875" y="10075332"/>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19237074" y="10075332"/>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2168274" y="11261513"/>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9"/>
          </p:nvPr>
        </p:nvSpPr>
        <p:spPr>
          <a:xfrm>
            <a:off x="6435473" y="11261513"/>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20"/>
          </p:nvPr>
        </p:nvSpPr>
        <p:spPr>
          <a:xfrm>
            <a:off x="10702671" y="11261513"/>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21"/>
          </p:nvPr>
        </p:nvSpPr>
        <p:spPr>
          <a:xfrm>
            <a:off x="14969869" y="11261513"/>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2"/>
          </p:nvPr>
        </p:nvSpPr>
        <p:spPr>
          <a:xfrm>
            <a:off x="19237074" y="11261512"/>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0727250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0338144" y="0"/>
            <a:ext cx="14044272" cy="137160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2085810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8760719" y="3455763"/>
            <a:ext cx="4970083" cy="6888954"/>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13727719" y="3455763"/>
            <a:ext cx="196111" cy="5468674"/>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3455762"/>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3" y="6211697"/>
            <a:ext cx="5491453"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11713512" y="8923411"/>
            <a:ext cx="3945415" cy="1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12178264" y="9811123"/>
            <a:ext cx="3512915" cy="493806"/>
          </a:xfrm>
          <a:prstGeom prst="rect">
            <a:avLst/>
          </a:prstGeom>
        </p:spPr>
        <p:txBody>
          <a:bodyPr/>
          <a:lstStyle>
            <a:lvl1pPr marL="0" indent="0">
              <a:lnSpc>
                <a:spcPct val="100000"/>
              </a:lnSpc>
              <a:buNone/>
              <a:defRPr sz="24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12178259" y="9222124"/>
            <a:ext cx="3512917" cy="58148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16257749" y="3455763"/>
            <a:ext cx="4970083" cy="6888954"/>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21222089" y="3455763"/>
            <a:ext cx="196111" cy="5468674"/>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19210542" y="8923441"/>
            <a:ext cx="3945415" cy="1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19675294" y="9811153"/>
            <a:ext cx="3512915" cy="493806"/>
          </a:xfrm>
          <a:prstGeom prst="rect">
            <a:avLst/>
          </a:prstGeom>
        </p:spPr>
        <p:txBody>
          <a:bodyPr/>
          <a:lstStyle>
            <a:lvl1pPr marL="0" indent="0">
              <a:lnSpc>
                <a:spcPct val="100000"/>
              </a:lnSpc>
              <a:buNone/>
              <a:defRPr sz="24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19675289" y="9222154"/>
            <a:ext cx="3512917" cy="58148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2998425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8046086" y="4084002"/>
            <a:ext cx="8290242" cy="2584028"/>
          </a:xfrm>
          <a:prstGeom prst="rect">
            <a:avLst/>
          </a:prstGeom>
        </p:spPr>
        <p:txBody>
          <a:bodyPr/>
          <a:lstStyle>
            <a:lvl1pPr marL="0" indent="0" algn="ctr">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8046086" y="6858001"/>
            <a:ext cx="8290242" cy="2756430"/>
          </a:xfrm>
          <a:prstGeom prst="rect">
            <a:avLst/>
          </a:prstGeom>
        </p:spPr>
        <p:txBody>
          <a:bodyPr/>
          <a:lstStyle>
            <a:lvl1pPr marL="0" indent="0" algn="ctr">
              <a:lnSpc>
                <a:spcPct val="150000"/>
              </a:lnSpc>
              <a:buNone/>
              <a:defRPr sz="24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20413067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Mockup-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0328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3997" y="-38099"/>
            <a:ext cx="18134420" cy="12096698"/>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634959" y="9512300"/>
            <a:ext cx="23112496" cy="2006600"/>
          </a:xfrm>
          <a:prstGeom prst="rect">
            <a:avLst/>
          </a:prstGeom>
        </p:spPr>
        <p:txBody>
          <a:bodyPr anchor="b"/>
          <a:lstStyle>
            <a:lvl1pPr>
              <a:defRPr>
                <a:latin typeface="Gilroy ExtraBold" panose="00000900000000000000" pitchFamily="50" charset="0"/>
              </a:defRPr>
            </a:lvl1pPr>
          </a:lstStyle>
          <a:p>
            <a:r>
              <a:rPr lang="en-US" dirty="0"/>
              <a:t>Click to edit Master title style</a:t>
            </a:r>
            <a:endParaRPr dirty="0"/>
          </a:p>
        </p:txBody>
      </p:sp>
      <p:sp>
        <p:nvSpPr>
          <p:cNvPr id="22" name="Body Level One…"/>
          <p:cNvSpPr txBox="1">
            <a:spLocks noGrp="1"/>
          </p:cNvSpPr>
          <p:nvPr>
            <p:ph type="body" sz="quarter" idx="1"/>
          </p:nvPr>
        </p:nvSpPr>
        <p:spPr>
          <a:xfrm>
            <a:off x="634959" y="11442700"/>
            <a:ext cx="23112496"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829727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7885" y="4533900"/>
            <a:ext cx="20826644" cy="4648200"/>
          </a:xfrm>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7963848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49683" y="1104901"/>
            <a:ext cx="17258179" cy="11506202"/>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1650892" y="952500"/>
            <a:ext cx="10222835" cy="5549900"/>
          </a:xfrm>
          <a:prstGeom prst="rect">
            <a:avLst/>
          </a:prstGeom>
        </p:spPr>
        <p:txBody>
          <a:bodyPr anchor="b"/>
          <a:lstStyle>
            <a:lvl1pPr>
              <a:defRPr sz="8400">
                <a:latin typeface="Gilroy ExtraBold" panose="00000900000000000000" pitchFamily="50" charset="0"/>
              </a:defRPr>
            </a:lvl1pPr>
          </a:lstStyle>
          <a:p>
            <a:r>
              <a:rPr lang="en-US" dirty="0"/>
              <a:t>Click to edit Master title style</a:t>
            </a:r>
            <a:endParaRPr dirty="0"/>
          </a:p>
        </p:txBody>
      </p:sp>
      <p:sp>
        <p:nvSpPr>
          <p:cNvPr id="40" name="Body Level One…"/>
          <p:cNvSpPr txBox="1">
            <a:spLocks noGrp="1"/>
          </p:cNvSpPr>
          <p:nvPr>
            <p:ph type="body" sz="quarter" idx="1"/>
          </p:nvPr>
        </p:nvSpPr>
        <p:spPr>
          <a:xfrm>
            <a:off x="1650892" y="6527800"/>
            <a:ext cx="10222835"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4197032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792609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0333705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59387" y="3149600"/>
            <a:ext cx="13943692" cy="92964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dirty="0"/>
              <a:t>Click to edit Master title style</a:t>
            </a:r>
            <a:endParaRPr dirty="0"/>
          </a:p>
        </p:txBody>
      </p:sp>
      <p:sp>
        <p:nvSpPr>
          <p:cNvPr id="67" name="Body Level One…"/>
          <p:cNvSpPr txBox="1">
            <a:spLocks noGrp="1"/>
          </p:cNvSpPr>
          <p:nvPr>
            <p:ph type="body" sz="half" idx="1"/>
          </p:nvPr>
        </p:nvSpPr>
        <p:spPr>
          <a:xfrm>
            <a:off x="1688990" y="3149600"/>
            <a:ext cx="10222835" cy="9296400"/>
          </a:xfrm>
          <a:prstGeom prst="rect">
            <a:avLst/>
          </a:prstGeom>
        </p:spPr>
        <p:txBody>
          <a:bodyPr/>
          <a:lstStyle>
            <a:lvl1pPr marL="558772" indent="-558772">
              <a:spcBef>
                <a:spcPts val="4500"/>
              </a:spcBef>
              <a:defRPr sz="3800"/>
            </a:lvl1pPr>
            <a:lvl2pPr marL="1117544" indent="-558772">
              <a:spcBef>
                <a:spcPts val="4500"/>
              </a:spcBef>
              <a:defRPr sz="3800"/>
            </a:lvl2pPr>
            <a:lvl3pPr marL="1676316" indent="-558772">
              <a:spcBef>
                <a:spcPts val="4500"/>
              </a:spcBef>
              <a:defRPr sz="3800"/>
            </a:lvl3pPr>
            <a:lvl4pPr marL="2235088" indent="-558772">
              <a:spcBef>
                <a:spcPts val="4500"/>
              </a:spcBef>
              <a:defRPr sz="3800"/>
            </a:lvl4pPr>
            <a:lvl5pPr marL="2793860" indent="-558772">
              <a:spcBef>
                <a:spcPts val="4500"/>
              </a:spcBef>
              <a:defRPr sz="3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0569076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ourney-0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259FF4D-25ED-4EFF-8204-0CD02AC23E53}"/>
              </a:ext>
            </a:extLst>
          </p:cNvPr>
          <p:cNvCxnSpPr/>
          <p:nvPr userDrawn="1"/>
        </p:nvCxnSpPr>
        <p:spPr>
          <a:xfrm>
            <a:off x="12190413" y="4718050"/>
            <a:ext cx="0" cy="899795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3"/>
          <p:cNvSpPr>
            <a:spLocks noGrp="1"/>
          </p:cNvSpPr>
          <p:nvPr>
            <p:ph type="body" sz="quarter" idx="11"/>
          </p:nvPr>
        </p:nvSpPr>
        <p:spPr>
          <a:xfrm>
            <a:off x="4048735" y="1513502"/>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3" y="3081847"/>
            <a:ext cx="10022931" cy="1246313"/>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3896978" y="5691036"/>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3896978" y="5298354"/>
            <a:ext cx="2977059"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10990262" y="4718304"/>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13896978" y="6321177"/>
            <a:ext cx="4013059" cy="1025433"/>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10990262" y="9217152"/>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6376727" y="10142915"/>
            <a:ext cx="4013067" cy="491238"/>
          </a:xfrm>
          <a:prstGeom prst="rect">
            <a:avLst/>
          </a:prstGeom>
        </p:spPr>
        <p:txBody>
          <a:bodyPr anchor="t"/>
          <a:lstStyle>
            <a:lvl1pPr marL="0" indent="0" algn="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7412727" y="9750233"/>
            <a:ext cx="2977059" cy="292608"/>
          </a:xfrm>
          <a:prstGeom prst="rect">
            <a:avLst/>
          </a:prstGeom>
        </p:spPr>
        <p:txBody>
          <a:bodyPr anchor="t"/>
          <a:lstStyle>
            <a:lvl1pPr marL="0" indent="0" algn="r">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6376727" y="10773056"/>
            <a:ext cx="4013059" cy="1025433"/>
          </a:xfrm>
          <a:prstGeom prst="rect">
            <a:avLst/>
          </a:prstGeom>
        </p:spPr>
        <p:txBody>
          <a:bodyPr anchor="t"/>
          <a:lstStyle>
            <a:lvl1pPr marL="0" indent="0" algn="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9535278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8990" y="1778000"/>
            <a:ext cx="21004433" cy="10160000"/>
          </a:xfrm>
          <a:prstGeom prst="rect">
            <a:avLst/>
          </a:prstGeom>
        </p:spPr>
        <p:txBody>
          <a:bodyPr/>
          <a:lstStyle>
            <a:lvl1pPr>
              <a:defRPr sz="4800"/>
            </a:lvl1pPr>
            <a:lvl2pPr>
              <a:defRPr sz="4800"/>
            </a:lvl2pPr>
            <a:lvl3pPr>
              <a:defRPr sz="48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5314376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0320" y="7035800"/>
            <a:ext cx="8396132" cy="560070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15289805" y="1130301"/>
            <a:ext cx="8330658" cy="5554134"/>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304779" y="1130300"/>
            <a:ext cx="17201030" cy="1146810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2436390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445" y="8953501"/>
            <a:ext cx="19620223" cy="595035"/>
          </a:xfrm>
          <a:prstGeom prst="rect">
            <a:avLst/>
          </a:prstGeom>
        </p:spPr>
        <p:txBody>
          <a:bodyPr anchor="t">
            <a:spAutoFit/>
          </a:bodyPr>
          <a:lstStyle>
            <a:lvl1pPr marL="0" indent="0" algn="ctr">
              <a:spcBef>
                <a:spcPts val="0"/>
              </a:spcBef>
              <a:buSzTx/>
              <a:buNone/>
              <a:defRPr sz="3200" i="1"/>
            </a:lvl1pPr>
          </a:lstStyle>
          <a:p>
            <a:pPr lvl="0"/>
            <a:r>
              <a:rPr lang="en-US"/>
              <a:t>Click to edit Master text styles</a:t>
            </a:r>
          </a:p>
        </p:txBody>
      </p:sp>
      <p:sp>
        <p:nvSpPr>
          <p:cNvPr id="94" name="“Type a quote here.”"/>
          <p:cNvSpPr txBox="1">
            <a:spLocks noGrp="1"/>
          </p:cNvSpPr>
          <p:nvPr>
            <p:ph type="body" sz="quarter" idx="14"/>
          </p:nvPr>
        </p:nvSpPr>
        <p:spPr>
          <a:xfrm>
            <a:off x="2387445" y="6069072"/>
            <a:ext cx="19620223" cy="841256"/>
          </a:xfrm>
          <a:prstGeom prst="rect">
            <a:avLst/>
          </a:prstGeom>
        </p:spPr>
        <p:txBody>
          <a:bodyPr>
            <a:spAutoFit/>
          </a:bodyPr>
          <a:lstStyle>
            <a:lvl1pPr marL="0" indent="0" algn="ctr">
              <a:spcBef>
                <a:spcPts val="0"/>
              </a:spcBef>
              <a:buSzTx/>
              <a:buNone/>
              <a:defRPr sz="4800" b="1" spc="-150">
                <a:latin typeface="Klinic Slab Bold" pitchFamily="50" charset="0"/>
                <a:ea typeface="+mn-ea"/>
                <a:cs typeface="+mn-cs"/>
                <a:sym typeface="Helvetica Neue Medium"/>
              </a:defRPr>
            </a:lvl1pPr>
          </a:lstStyle>
          <a:p>
            <a:pPr lvl="0"/>
            <a:r>
              <a:rPr lang="en-US" dirty="0"/>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1498892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2413" cy="16264468"/>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8736613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24382413" cy="13716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7496866" y="4056231"/>
            <a:ext cx="9388681" cy="3173910"/>
          </a:xfrm>
          <a:prstGeom prst="rect">
            <a:avLst/>
          </a:prstGeom>
          <a:blipFill dpi="0" rotWithShape="1">
            <a:blip r:embed="rId2" cstate="email">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3047802" y="8005650"/>
            <a:ext cx="18286810" cy="957792"/>
          </a:xfrm>
          <a:prstGeom prst="rect">
            <a:avLst/>
          </a:prstGeom>
        </p:spPr>
        <p:txBody>
          <a:bodyPr/>
          <a:lstStyle>
            <a:lvl1pPr marL="0" indent="0" algn="ctr">
              <a:buNone/>
              <a:defRPr sz="4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Tree>
    <p:extLst>
      <p:ext uri="{BB962C8B-B14F-4D97-AF65-F5344CB8AC3E}">
        <p14:creationId xmlns:p14="http://schemas.microsoft.com/office/powerpoint/2010/main" val="7282360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8760719" y="3455763"/>
            <a:ext cx="4970083" cy="6888954"/>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13727719" y="3455763"/>
            <a:ext cx="196111" cy="5468674"/>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3455762"/>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3" y="6211697"/>
            <a:ext cx="5491453"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11713512" y="8923411"/>
            <a:ext cx="3945415" cy="1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12178264" y="9811123"/>
            <a:ext cx="3512915" cy="493806"/>
          </a:xfrm>
          <a:prstGeom prst="rect">
            <a:avLst/>
          </a:prstGeom>
        </p:spPr>
        <p:txBody>
          <a:bodyPr/>
          <a:lstStyle>
            <a:lvl1pPr marL="0" indent="0">
              <a:lnSpc>
                <a:spcPct val="100000"/>
              </a:lnSpc>
              <a:buNone/>
              <a:defRPr sz="24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12178259" y="9222124"/>
            <a:ext cx="3512917" cy="58148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16257749" y="3455763"/>
            <a:ext cx="4970083" cy="6888954"/>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21222089" y="3455763"/>
            <a:ext cx="196111" cy="5468674"/>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19210542" y="8923441"/>
            <a:ext cx="3945415" cy="1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19675294" y="9811153"/>
            <a:ext cx="3512915" cy="493806"/>
          </a:xfrm>
          <a:prstGeom prst="rect">
            <a:avLst/>
          </a:prstGeom>
        </p:spPr>
        <p:txBody>
          <a:bodyPr/>
          <a:lstStyle>
            <a:lvl1pPr marL="0" indent="0">
              <a:lnSpc>
                <a:spcPct val="100000"/>
              </a:lnSpc>
              <a:buNone/>
              <a:defRPr sz="24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19675289" y="9222154"/>
            <a:ext cx="3512917" cy="58148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0700122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12826016" y="1371600"/>
            <a:ext cx="8066921" cy="109728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20892937" y="1371600"/>
            <a:ext cx="493110" cy="109728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3455762"/>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9490936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14437" y="5900056"/>
            <a:ext cx="19353540" cy="1915888"/>
          </a:xfrm>
          <a:prstGeom prst="rect">
            <a:avLst/>
          </a:prstGeom>
        </p:spPr>
        <p:txBody>
          <a:bodyPr/>
          <a:lstStyle>
            <a:lvl1pPr marL="0" indent="0" algn="ctr">
              <a:lnSpc>
                <a:spcPct val="100000"/>
              </a:lnSpc>
              <a:buNone/>
              <a:defRPr sz="159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1626939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0997004"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4" y="3335867"/>
            <a:ext cx="10997004"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2134427"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213442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9626453"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962645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7126471" y="9432134"/>
            <a:ext cx="600997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7126467" y="8602402"/>
            <a:ext cx="600997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12918235" y="1981201"/>
            <a:ext cx="11464178" cy="4048126"/>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1194202"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8648375"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16136414"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30920127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2"/>
            <a:ext cx="24382413"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7512114"/>
            <a:ext cx="14255014" cy="216282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5063698" y="9930846"/>
            <a:ext cx="14255014" cy="2600096"/>
          </a:xfrm>
          <a:prstGeom prst="rect">
            <a:avLst/>
          </a:prstGeom>
        </p:spPr>
        <p:txBody>
          <a:bodyPr/>
          <a:lstStyle>
            <a:lvl1pPr marL="0" indent="0" algn="ctr">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2091590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ourney-03">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FDAC36-705D-41B0-8FB0-EF1A85E528C3}"/>
              </a:ext>
            </a:extLst>
          </p:cNvPr>
          <p:cNvCxnSpPr>
            <a:cxnSpLocks/>
          </p:cNvCxnSpPr>
          <p:nvPr userDrawn="1"/>
        </p:nvCxnSpPr>
        <p:spPr>
          <a:xfrm>
            <a:off x="12190413" y="0"/>
            <a:ext cx="0" cy="13716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5"/>
          </p:nvPr>
        </p:nvSpPr>
        <p:spPr>
          <a:xfrm>
            <a:off x="13896978" y="1533564"/>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3896978" y="1140882"/>
            <a:ext cx="2977059"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10990262" y="560832"/>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13896978" y="2163705"/>
            <a:ext cx="4013059" cy="1025433"/>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10990262" y="5059680"/>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6376727" y="5985443"/>
            <a:ext cx="4013067" cy="491238"/>
          </a:xfrm>
          <a:prstGeom prst="rect">
            <a:avLst/>
          </a:prstGeom>
        </p:spPr>
        <p:txBody>
          <a:bodyPr anchor="t"/>
          <a:lstStyle>
            <a:lvl1pPr marL="0" indent="0" algn="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7412727" y="5592761"/>
            <a:ext cx="2977059" cy="292608"/>
          </a:xfrm>
          <a:prstGeom prst="rect">
            <a:avLst/>
          </a:prstGeom>
        </p:spPr>
        <p:txBody>
          <a:bodyPr anchor="t"/>
          <a:lstStyle>
            <a:lvl1pPr marL="0" indent="0" algn="r">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6376727" y="6615584"/>
            <a:ext cx="4013059" cy="1025433"/>
          </a:xfrm>
          <a:prstGeom prst="rect">
            <a:avLst/>
          </a:prstGeom>
        </p:spPr>
        <p:txBody>
          <a:bodyPr anchor="t"/>
          <a:lstStyle>
            <a:lvl1pPr marL="0" indent="0" algn="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13896978" y="10531260"/>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13896978" y="10138578"/>
            <a:ext cx="2977059"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Picture Placeholder 7"/>
          <p:cNvSpPr>
            <a:spLocks noGrp="1"/>
          </p:cNvSpPr>
          <p:nvPr>
            <p:ph type="pic" sz="quarter" idx="27"/>
          </p:nvPr>
        </p:nvSpPr>
        <p:spPr>
          <a:xfrm>
            <a:off x="10990262" y="9558528"/>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23" name="Text Placeholder 2"/>
          <p:cNvSpPr>
            <a:spLocks noGrp="1"/>
          </p:cNvSpPr>
          <p:nvPr>
            <p:ph type="body" sz="quarter" idx="28"/>
          </p:nvPr>
        </p:nvSpPr>
        <p:spPr>
          <a:xfrm>
            <a:off x="13896978" y="11161401"/>
            <a:ext cx="4013059" cy="1025433"/>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2694866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1207" cy="13716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4861640" y="7984867"/>
            <a:ext cx="6670240" cy="1595550"/>
          </a:xfrm>
          <a:prstGeom prst="rect">
            <a:avLst/>
          </a:prstGeom>
        </p:spPr>
        <p:txBody>
          <a:bodyPr/>
          <a:lstStyle>
            <a:lvl1pPr marL="0" indent="0" algn="ctr">
              <a:lnSpc>
                <a:spcPct val="100000"/>
              </a:lnSpc>
              <a:buNone/>
              <a:defRPr sz="4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14861642" y="4209057"/>
            <a:ext cx="6670240" cy="3308238"/>
          </a:xfrm>
          <a:prstGeom prst="rect">
            <a:avLst/>
          </a:prstGeom>
          <a:noFill/>
        </p:spPr>
        <p:txBody>
          <a:bodyPr/>
          <a:lstStyle/>
          <a:p>
            <a:r>
              <a:rPr lang="en-US" dirty="0"/>
              <a:t>Your logo here</a:t>
            </a:r>
          </a:p>
        </p:txBody>
      </p:sp>
    </p:spTree>
    <p:extLst>
      <p:ext uri="{BB962C8B-B14F-4D97-AF65-F5344CB8AC3E}">
        <p14:creationId xmlns:p14="http://schemas.microsoft.com/office/powerpoint/2010/main" val="58526191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24382413" cy="847344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1566319" y="10826489"/>
            <a:ext cx="9971479" cy="764858"/>
          </a:xfrm>
          <a:prstGeom prst="rect">
            <a:avLst/>
          </a:prstGeom>
        </p:spPr>
        <p:txBody>
          <a:bodyPr/>
          <a:lstStyle>
            <a:lvl1pPr marL="0" indent="0" algn="l">
              <a:lnSpc>
                <a:spcPct val="100000"/>
              </a:lnSpc>
              <a:buNone/>
              <a:defRPr sz="4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1703912" y="9554801"/>
            <a:ext cx="6670240" cy="3308238"/>
          </a:xfrm>
          <a:prstGeom prst="rect">
            <a:avLst/>
          </a:prstGeom>
          <a:noFill/>
        </p:spPr>
        <p:txBody>
          <a:bodyPr/>
          <a:lstStyle/>
          <a:p>
            <a:r>
              <a:rPr lang="en-US"/>
              <a:t>Your logo here</a:t>
            </a:r>
          </a:p>
        </p:txBody>
      </p:sp>
    </p:spTree>
    <p:extLst>
      <p:ext uri="{BB962C8B-B14F-4D97-AF65-F5344CB8AC3E}">
        <p14:creationId xmlns:p14="http://schemas.microsoft.com/office/powerpoint/2010/main" val="1460382984"/>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03558" y="1981200"/>
            <a:ext cx="10545394" cy="7345680"/>
          </a:xfrm>
          <a:prstGeom prst="rect">
            <a:avLst/>
          </a:prstGeom>
        </p:spPr>
        <p:txBody>
          <a:bodyPr/>
          <a:lstStyle>
            <a:lvl1pPr marL="0" indent="0" algn="l">
              <a:lnSpc>
                <a:spcPct val="150000"/>
              </a:lnSpc>
              <a:buNone/>
              <a:defRPr sz="3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952021" y="1981200"/>
            <a:ext cx="9121658" cy="73456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61955791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8077" y="5217476"/>
            <a:ext cx="9668837" cy="2626044"/>
          </a:xfrm>
          <a:prstGeom prst="rect">
            <a:avLst/>
          </a:prstGeom>
        </p:spPr>
        <p:txBody>
          <a:bodyPr/>
          <a:lstStyle>
            <a:lvl1pPr marL="0" indent="0" algn="l">
              <a:lnSpc>
                <a:spcPct val="150000"/>
              </a:lnSpc>
              <a:buNone/>
              <a:defRPr sz="3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338075" y="1981202"/>
            <a:ext cx="13693363" cy="28752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12313756" y="5218114"/>
            <a:ext cx="9324367" cy="2625408"/>
          </a:xfrm>
          <a:prstGeom prst="rect">
            <a:avLst/>
          </a:prstGeom>
        </p:spPr>
        <p:txBody>
          <a:bodyPr/>
          <a:lstStyle>
            <a:lvl1pPr marL="0" indent="0">
              <a:lnSpc>
                <a:spcPct val="150000"/>
              </a:lnSpc>
              <a:buNone/>
              <a:defRPr sz="32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8676642"/>
            <a:ext cx="24382413" cy="503936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894915870"/>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191207" y="3661726"/>
            <a:ext cx="9668837" cy="28752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12191207" y="6857998"/>
            <a:ext cx="9668837" cy="2625408"/>
          </a:xfrm>
          <a:prstGeom prst="rect">
            <a:avLst/>
          </a:prstGeom>
        </p:spPr>
        <p:txBody>
          <a:bodyPr/>
          <a:lstStyle>
            <a:lvl1pPr marL="0" indent="0">
              <a:lnSpc>
                <a:spcPct val="150000"/>
              </a:lnSpc>
              <a:buNone/>
              <a:defRPr sz="32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1" y="1833907"/>
            <a:ext cx="10050572" cy="10051226"/>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2928522925"/>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735071" y="624619"/>
            <a:ext cx="13693363" cy="243310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039000" y="3943846"/>
            <a:ext cx="20343414" cy="9772156"/>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4759037" y="10465338"/>
            <a:ext cx="8202834" cy="2626044"/>
          </a:xfrm>
          <a:prstGeom prst="rect">
            <a:avLst/>
          </a:prstGeom>
        </p:spPr>
        <p:txBody>
          <a:bodyPr/>
          <a:lstStyle>
            <a:lvl1pPr marL="0" indent="0" algn="l">
              <a:lnSpc>
                <a:spcPct val="150000"/>
              </a:lnSpc>
              <a:buNone/>
              <a:defRPr sz="28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255051254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6887472" y="624618"/>
            <a:ext cx="6074403" cy="2694608"/>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1" y="2798861"/>
            <a:ext cx="16428433" cy="10917142"/>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2191207" y="7776377"/>
            <a:ext cx="10770665" cy="5315006"/>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308543898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990904" y="741393"/>
            <a:ext cx="20400606" cy="2621238"/>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9144001"/>
            <a:ext cx="24382413" cy="4572002"/>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2015487" y="3695853"/>
            <a:ext cx="9472759" cy="4729046"/>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12894163" y="3695853"/>
            <a:ext cx="9472759" cy="4765674"/>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72484475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2"/>
            <a:ext cx="5892416" cy="11463864"/>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1990235"/>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48"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56461411"/>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1185058"/>
            <a:ext cx="14255014" cy="108400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5063698" y="2506135"/>
            <a:ext cx="14255014" cy="1540934"/>
          </a:xfrm>
          <a:prstGeom prst="rect">
            <a:avLst/>
          </a:prstGeom>
        </p:spPr>
        <p:txBody>
          <a:bodyPr/>
          <a:lstStyle>
            <a:lvl1pPr marL="0" indent="0" algn="ctr">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1389401" y="8906935"/>
            <a:ext cx="4790862"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389401" y="9736666"/>
            <a:ext cx="4790862"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6968094" y="8906935"/>
            <a:ext cx="4790862"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6968094" y="9736666"/>
            <a:ext cx="4790862"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12546786" y="8906935"/>
            <a:ext cx="4790862"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2546786" y="9736666"/>
            <a:ext cx="4790862"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18125479" y="8906935"/>
            <a:ext cx="4790862"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18125479" y="9736666"/>
            <a:ext cx="4790862"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1389401" y="8212670"/>
            <a:ext cx="4790862"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6968092" y="8212670"/>
            <a:ext cx="4790862"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2546782" y="8212670"/>
            <a:ext cx="4790862"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18125479" y="8212670"/>
            <a:ext cx="4790862"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8163499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Stud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168274" y="1481667"/>
            <a:ext cx="6721725" cy="2683933"/>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9583480" y="1481667"/>
            <a:ext cx="10022931" cy="2683933"/>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3" y="5587998"/>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19"/>
          </p:nvPr>
        </p:nvSpPr>
        <p:spPr>
          <a:xfrm>
            <a:off x="2168273" y="6366932"/>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9541542" y="5587998"/>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9541541" y="6366932"/>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16914809" y="5587997"/>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16914808" y="6366931"/>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5" name="Text Placeholder 2"/>
          <p:cNvSpPr>
            <a:spLocks noGrp="1"/>
          </p:cNvSpPr>
          <p:nvPr>
            <p:ph type="body" sz="quarter" idx="24"/>
          </p:nvPr>
        </p:nvSpPr>
        <p:spPr>
          <a:xfrm>
            <a:off x="2168272" y="9550401"/>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6" name="Text Placeholder 2"/>
          <p:cNvSpPr>
            <a:spLocks noGrp="1"/>
          </p:cNvSpPr>
          <p:nvPr>
            <p:ph type="body" sz="quarter" idx="25"/>
          </p:nvPr>
        </p:nvSpPr>
        <p:spPr>
          <a:xfrm>
            <a:off x="2168272" y="10329335"/>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9541541" y="9550401"/>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9541540" y="10329335"/>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16914808" y="9550400"/>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16914807" y="10329334"/>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4449934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1185058"/>
            <a:ext cx="14255014" cy="108400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5063700" y="4106343"/>
            <a:ext cx="6258313"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063700" y="4936074"/>
            <a:ext cx="6258313"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13102148" y="8906935"/>
            <a:ext cx="6216565"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3102148" y="9736666"/>
            <a:ext cx="6216565"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5063700" y="3412078"/>
            <a:ext cx="6258313"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3102144" y="8212670"/>
            <a:ext cx="6216569"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588045295"/>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690196" y="2743200"/>
            <a:ext cx="21002021" cy="1915888"/>
          </a:xfrm>
          <a:prstGeom prst="rect">
            <a:avLst/>
          </a:prstGeom>
        </p:spPr>
        <p:txBody>
          <a:bodyPr/>
          <a:lstStyle>
            <a:lvl1pPr marL="0" indent="0" algn="ctr">
              <a:lnSpc>
                <a:spcPct val="100000"/>
              </a:lnSpc>
              <a:buNone/>
              <a:defRPr sz="143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1690196" y="7818364"/>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9182226" y="7818364"/>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16682240" y="7818364"/>
            <a:ext cx="6009977"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1690196" y="9864878"/>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9182226" y="9864878"/>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16682240" y="9864878"/>
            <a:ext cx="6009977"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061833996"/>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7987955" y="0"/>
            <a:ext cx="4359298" cy="6042356"/>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4383026"/>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3" y="7138961"/>
            <a:ext cx="5491453"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218270" y="499905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218266" y="443003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16263977" y="0"/>
            <a:ext cx="4359298" cy="6042356"/>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7987955" y="7673644"/>
            <a:ext cx="4359298" cy="6042356"/>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16263977" y="7673644"/>
            <a:ext cx="4359298" cy="6042356"/>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19494291" y="499905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19494287" y="443003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11218266" y="1270768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11218262" y="1213866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19494287" y="1270768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19494283" y="1213866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17772899"/>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955871" y="1474838"/>
            <a:ext cx="10470672" cy="1271872"/>
          </a:xfrm>
          <a:prstGeom prst="rect">
            <a:avLst/>
          </a:prstGeom>
        </p:spPr>
        <p:txBody>
          <a:bodyPr/>
          <a:lstStyle>
            <a:lvl1pPr marL="0" indent="0" algn="ctr">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55870" y="2936220"/>
            <a:ext cx="10470674" cy="1621600"/>
          </a:xfrm>
          <a:prstGeom prst="rect">
            <a:avLst/>
          </a:prstGeom>
        </p:spPr>
        <p:txBody>
          <a:bodyPr/>
          <a:lstStyle>
            <a:lvl1pPr marL="0" indent="0" algn="ctr">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734999"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734995"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2030827"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7481208"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7185381"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7185377"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12931589"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12635762"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12635758"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18381970"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18086143"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18086139"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477175723"/>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6552315" cy="2881744"/>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94203"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94199"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44938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44937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25539516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198117" y="1402122"/>
            <a:ext cx="17986167" cy="2881744"/>
          </a:xfrm>
          <a:prstGeom prst="rect">
            <a:avLst/>
          </a:prstGeom>
        </p:spPr>
        <p:txBody>
          <a:bodyPr/>
          <a:lstStyle>
            <a:lvl1pPr marL="0" indent="0" algn="ctr">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64350"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64346"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179228"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179224"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1463581" y="5883060"/>
            <a:ext cx="6740085" cy="2881744"/>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8820532" y="5883060"/>
            <a:ext cx="6740085" cy="2881744"/>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16178595" y="5883060"/>
            <a:ext cx="6740085" cy="2881744"/>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031181834"/>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4678206" y="2442588"/>
            <a:ext cx="7868822" cy="10057556"/>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815288" y="3177046"/>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815284" y="2442588"/>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1815288" y="7090688"/>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1815284" y="6341346"/>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1815288" y="11004330"/>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1815284" y="10240104"/>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993186908"/>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Opening-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935474" y="3528906"/>
            <a:ext cx="9737831" cy="3362961"/>
          </a:xfrm>
          <a:prstGeom prst="rect">
            <a:avLst/>
          </a:prstGeom>
        </p:spPr>
        <p:txBody>
          <a:bodyPr/>
          <a:lstStyle>
            <a:lvl1pPr marL="0" indent="0" algn="l">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2607733" y="7047971"/>
            <a:ext cx="9065572"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0" name="Picture Placeholder 9"/>
          <p:cNvSpPr>
            <a:spLocks noGrp="1"/>
          </p:cNvSpPr>
          <p:nvPr>
            <p:ph type="pic" sz="quarter" idx="13"/>
          </p:nvPr>
        </p:nvSpPr>
        <p:spPr>
          <a:xfrm>
            <a:off x="12709109" y="0"/>
            <a:ext cx="11673303" cy="13716000"/>
          </a:xfrm>
          <a:custGeom>
            <a:avLst/>
            <a:gdLst>
              <a:gd name="connsiteX0" fmla="*/ 5722443 w 11673303"/>
              <a:gd name="connsiteY0" fmla="*/ 0 h 13716000"/>
              <a:gd name="connsiteX1" fmla="*/ 10505379 w 11673303"/>
              <a:gd name="connsiteY1" fmla="*/ 0 h 13716000"/>
              <a:gd name="connsiteX2" fmla="*/ 11673303 w 11673303"/>
              <a:gd name="connsiteY2" fmla="*/ 1157765 h 13716000"/>
              <a:gd name="connsiteX3" fmla="*/ 11673303 w 11673303"/>
              <a:gd name="connsiteY3" fmla="*/ 10187570 h 13716000"/>
              <a:gd name="connsiteX4" fmla="*/ 8113911 w 11673303"/>
              <a:gd name="connsiteY4" fmla="*/ 13716000 h 13716000"/>
              <a:gd name="connsiteX5" fmla="*/ 0 w 11673303"/>
              <a:gd name="connsiteY5" fmla="*/ 567266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303" h="13716000">
                <a:moveTo>
                  <a:pt x="5722443" y="0"/>
                </a:moveTo>
                <a:lnTo>
                  <a:pt x="10505379" y="0"/>
                </a:lnTo>
                <a:lnTo>
                  <a:pt x="11673303" y="1157765"/>
                </a:lnTo>
                <a:lnTo>
                  <a:pt x="11673303" y="10187570"/>
                </a:lnTo>
                <a:lnTo>
                  <a:pt x="8113911" y="13716000"/>
                </a:lnTo>
                <a:lnTo>
                  <a:pt x="0" y="5672667"/>
                </a:lnTo>
                <a:close/>
              </a:path>
            </a:pathLst>
          </a:custGeom>
          <a:effectLst>
            <a:outerShdw blurRad="635000" dist="76200" dir="8040000" algn="tl" rotWithShape="0">
              <a:prstClr val="black">
                <a:alpha val="32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17497033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8046084" y="4084002"/>
            <a:ext cx="8290243" cy="2584027"/>
          </a:xfrm>
          <a:prstGeom prst="rect">
            <a:avLst/>
          </a:prstGeom>
        </p:spPr>
        <p:txBody>
          <a:bodyPr/>
          <a:lstStyle>
            <a:lvl1pPr marL="0" indent="0" algn="ctr">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8046084" y="6858000"/>
            <a:ext cx="8290243" cy="2756429"/>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5663133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Opening-03">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2191206" y="3528906"/>
            <a:ext cx="9737831" cy="3362961"/>
          </a:xfrm>
          <a:prstGeom prst="rect">
            <a:avLst/>
          </a:prstGeom>
        </p:spPr>
        <p:txBody>
          <a:bodyPr/>
          <a:lstStyle>
            <a:lvl1pPr marL="0" indent="0" algn="l">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12863465" y="7047971"/>
            <a:ext cx="9065572"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2" name="Picture Placeholder 11"/>
          <p:cNvSpPr>
            <a:spLocks noGrp="1"/>
          </p:cNvSpPr>
          <p:nvPr>
            <p:ph type="pic" sz="quarter" idx="13"/>
          </p:nvPr>
        </p:nvSpPr>
        <p:spPr>
          <a:xfrm>
            <a:off x="0" y="0"/>
            <a:ext cx="10819872" cy="13716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a:outerShdw blurRad="635000" dist="203200" dir="1500000" algn="tl" rotWithShape="0">
              <a:prstClr val="black">
                <a:alpha val="14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785678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Stud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736012" y="3884429"/>
            <a:ext cx="6410461" cy="2683933"/>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736010" y="6866467"/>
            <a:ext cx="6410463" cy="2683933"/>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10356190" y="3443314"/>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10356189" y="4222248"/>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17347074" y="3443313"/>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17347073" y="4222247"/>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10356189" y="7405717"/>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10356188" y="8184651"/>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17347073" y="7405716"/>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17347072" y="8184650"/>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5629386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4435739" y="4392507"/>
            <a:ext cx="15510932" cy="3362961"/>
          </a:xfrm>
          <a:prstGeom prst="rect">
            <a:avLst/>
          </a:prstGeom>
        </p:spPr>
        <p:txBody>
          <a:bodyPr/>
          <a:lstStyle>
            <a:lvl1pPr marL="0" indent="0" algn="ctr">
              <a:buNone/>
              <a:defRPr sz="12000" b="1" i="0" spc="-300">
                <a:gradFill>
                  <a:gsLst>
                    <a:gs pos="0">
                      <a:srgbClr val="F1513B"/>
                    </a:gs>
                    <a:gs pos="100000">
                      <a:srgbClr val="FDB239"/>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7322290" y="8178800"/>
            <a:ext cx="9737830" cy="914400"/>
          </a:xfrm>
          <a:prstGeom prst="rect">
            <a:avLst/>
          </a:prstGeom>
        </p:spPr>
        <p:txBody>
          <a:bodyPr/>
          <a:lstStyle>
            <a:lvl1pPr marL="0" indent="0" algn="ctr">
              <a:lnSpc>
                <a:spcPct val="150000"/>
              </a:lnSpc>
              <a:buNone/>
              <a:defRPr sz="32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5625186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02">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1002986" y="2902373"/>
            <a:ext cx="10684935" cy="3362961"/>
          </a:xfrm>
          <a:prstGeom prst="rect">
            <a:avLst/>
          </a:prstGeom>
        </p:spPr>
        <p:txBody>
          <a:bodyPr/>
          <a:lstStyle>
            <a:lvl1pPr marL="0" indent="0" algn="l">
              <a:buNone/>
              <a:defRPr lang="en-US" sz="12000" b="1" i="0" kern="1200" spc="-300" dirty="0">
                <a:gradFill>
                  <a:gsLst>
                    <a:gs pos="0">
                      <a:srgbClr val="F26651"/>
                    </a:gs>
                    <a:gs pos="100000">
                      <a:srgbClr val="FDB239"/>
                    </a:gs>
                  </a:gsLst>
                  <a:lin ang="0" scaled="0"/>
                </a:gradFill>
                <a:latin typeface="Klinic Slab Bold" pitchFamily="50" charset="0"/>
                <a:ea typeface="Klinic Slab Bold" pitchFamily="50" charset="0"/>
                <a:cs typeface="+mn-cs"/>
              </a:defRPr>
            </a:lvl1pPr>
          </a:lstStyle>
          <a:p>
            <a:pPr lvl="0"/>
            <a:r>
              <a:rPr lang="en-US" dirty="0"/>
              <a:t>Click to edit Master text styles</a:t>
            </a:r>
          </a:p>
        </p:txBody>
      </p:sp>
      <p:sp>
        <p:nvSpPr>
          <p:cNvPr id="3" name="Text Placeholder 2"/>
          <p:cNvSpPr>
            <a:spLocks noGrp="1"/>
          </p:cNvSpPr>
          <p:nvPr>
            <p:ph type="body" sz="quarter" idx="12"/>
          </p:nvPr>
        </p:nvSpPr>
        <p:spPr>
          <a:xfrm>
            <a:off x="11002986" y="6536267"/>
            <a:ext cx="9737830" cy="914400"/>
          </a:xfrm>
          <a:prstGeom prst="rect">
            <a:avLst/>
          </a:prstGeom>
        </p:spPr>
        <p:txBody>
          <a:bodyPr/>
          <a:lstStyle>
            <a:lvl1pPr marL="0" indent="0" algn="l">
              <a:lnSpc>
                <a:spcPct val="150000"/>
              </a:lnSpc>
              <a:buNone/>
              <a:defRPr sz="3200" b="0" i="0" spc="-15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0" y="0"/>
            <a:ext cx="13716000" cy="13716000"/>
          </a:xfrm>
          <a:prstGeom prst="rtTriangle">
            <a:avLst/>
          </a:prstGeom>
        </p:spPr>
        <p:txBody>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36487526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03">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6858000"/>
            <a:ext cx="24382413" cy="6858000"/>
          </a:xfrm>
          <a:prstGeom prst="rect">
            <a:avLst/>
          </a:prstGeom>
        </p:spPr>
        <p:txBody>
          <a:bodyPr/>
          <a:lstStyle>
            <a:lvl1pPr>
              <a:defRPr>
                <a:latin typeface="Klinic Slab Bold" pitchFamily="50" charset="0"/>
              </a:defRPr>
            </a:lvl1pPr>
          </a:lstStyle>
          <a:p>
            <a:pPr lvl="0"/>
            <a:endParaRPr lang="en-US" noProof="0" dirty="0"/>
          </a:p>
        </p:txBody>
      </p:sp>
      <p:sp>
        <p:nvSpPr>
          <p:cNvPr id="14" name="Text Placeholder 13"/>
          <p:cNvSpPr>
            <a:spLocks noGrp="1"/>
          </p:cNvSpPr>
          <p:nvPr>
            <p:ph type="body" sz="quarter" idx="11"/>
          </p:nvPr>
        </p:nvSpPr>
        <p:spPr>
          <a:xfrm>
            <a:off x="4435739" y="1429175"/>
            <a:ext cx="15510932" cy="2634826"/>
          </a:xfrm>
          <a:prstGeom prst="rect">
            <a:avLst/>
          </a:prstGeom>
        </p:spPr>
        <p:txBody>
          <a:bodyPr/>
          <a:lstStyle>
            <a:lvl1pPr marL="0" indent="0" algn="ctr">
              <a:buNone/>
              <a:defRPr sz="12000" b="1" i="0" spc="-300">
                <a:gradFill>
                  <a:gsLst>
                    <a:gs pos="0">
                      <a:srgbClr val="FE5000"/>
                    </a:gs>
                    <a:gs pos="99000">
                      <a:srgbClr val="FFC000"/>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7322290" y="4546600"/>
            <a:ext cx="9737830" cy="914400"/>
          </a:xfrm>
          <a:prstGeom prst="rect">
            <a:avLst/>
          </a:prstGeom>
        </p:spPr>
        <p:txBody>
          <a:bodyPr/>
          <a:lstStyle>
            <a:lvl1pPr marL="0" indent="0" algn="ctr">
              <a:lnSpc>
                <a:spcPct val="150000"/>
              </a:lnSpc>
              <a:buNone/>
              <a:defRPr sz="32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5834497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mpan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3164576" y="3816774"/>
            <a:ext cx="7113958" cy="3362961"/>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836834" y="7335839"/>
            <a:ext cx="6441700"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15537768" y="2210120"/>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5537768" y="4225186"/>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15537768" y="6240252"/>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15537768" y="8255318"/>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15537768" y="10270384"/>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4377774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mpan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769534"/>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6" y="3337879"/>
            <a:ext cx="10022931" cy="1517227"/>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6435474" y="9851811"/>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10702674" y="9851812"/>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4" y="9851811"/>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14969875" y="9851811"/>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19237074" y="9851811"/>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443771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mpanies-03">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3239909" y="1425470"/>
            <a:ext cx="9450758" cy="1233063"/>
          </a:xfrm>
          <a:prstGeom prst="rect">
            <a:avLst/>
          </a:prstGeom>
        </p:spPr>
        <p:txBody>
          <a:bodyPr/>
          <a:lstStyle>
            <a:lvl1pPr marL="0" indent="0" algn="l">
              <a:buNone/>
              <a:defRPr sz="8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14860435" y="4384199"/>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4860435" y="5940531"/>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14860435" y="7496863"/>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14860435" y="9053195"/>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14860435" y="10614130"/>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Picture Placeholder 12"/>
          <p:cNvSpPr>
            <a:spLocks noGrp="1"/>
          </p:cNvSpPr>
          <p:nvPr>
            <p:ph type="pic" sz="quarter" idx="18"/>
          </p:nvPr>
        </p:nvSpPr>
        <p:spPr>
          <a:xfrm>
            <a:off x="0" y="0"/>
            <a:ext cx="10819872" cy="13716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p:spPr>
        <p:txBody>
          <a:bodyPr wrap="square">
            <a:noAutofit/>
          </a:bodyPr>
          <a:lstStyle>
            <a:lvl1pPr>
              <a:defRPr>
                <a:latin typeface="Klinic Slab Bold" pitchFamily="50" charset="0"/>
              </a:defRPr>
            </a:lvl1pPr>
          </a:lstStyle>
          <a:p>
            <a:pPr lvl="0"/>
            <a:endParaRPr lang="en-US" noProof="0" dirty="0"/>
          </a:p>
        </p:txBody>
      </p:sp>
      <p:sp>
        <p:nvSpPr>
          <p:cNvPr id="15" name="Text Placeholder 2"/>
          <p:cNvSpPr>
            <a:spLocks noGrp="1"/>
          </p:cNvSpPr>
          <p:nvPr>
            <p:ph type="body" sz="quarter" idx="12"/>
          </p:nvPr>
        </p:nvSpPr>
        <p:spPr>
          <a:xfrm>
            <a:off x="13239910" y="2718540"/>
            <a:ext cx="9450758" cy="1074527"/>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4022925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aragraph-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0909262"/>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3218539" y="0"/>
            <a:ext cx="17945326" cy="9960429"/>
          </a:xfrm>
          <a:prstGeom prst="flowChartMerge">
            <a:avLst/>
          </a:prstGeom>
        </p:spPr>
        <p:txBody>
          <a:bodyPr/>
          <a:lstStyle>
            <a:lvl1pPr>
              <a:defRPr>
                <a:latin typeface="Klinic Slab Bold" pitchFamily="50" charset="0"/>
              </a:defRPr>
            </a:lvl1pPr>
          </a:lstStyle>
          <a:p>
            <a:pPr lvl="0"/>
            <a:endParaRPr lang="en-US" noProof="0" dirty="0"/>
          </a:p>
        </p:txBody>
      </p:sp>
      <p:sp>
        <p:nvSpPr>
          <p:cNvPr id="8" name="Text Placeholder 2"/>
          <p:cNvSpPr>
            <a:spLocks noGrp="1"/>
          </p:cNvSpPr>
          <p:nvPr>
            <p:ph type="body" sz="quarter" idx="12"/>
          </p:nvPr>
        </p:nvSpPr>
        <p:spPr>
          <a:xfrm>
            <a:off x="1600847" y="5470071"/>
            <a:ext cx="6089909" cy="44903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6691658" y="5470071"/>
            <a:ext cx="6089909" cy="44903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8625799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aragraph-02">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6858000"/>
            <a:ext cx="24382413"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2"/>
          <p:cNvSpPr>
            <a:spLocks noGrp="1"/>
          </p:cNvSpPr>
          <p:nvPr>
            <p:ph type="body" sz="quarter" idx="12"/>
          </p:nvPr>
        </p:nvSpPr>
        <p:spPr>
          <a:xfrm>
            <a:off x="898720" y="849085"/>
            <a:ext cx="6955324" cy="5061857"/>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4"/>
          </p:nvPr>
        </p:nvSpPr>
        <p:spPr>
          <a:xfrm>
            <a:off x="8713544" y="849085"/>
            <a:ext cx="6955324" cy="5061857"/>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5"/>
          </p:nvPr>
        </p:nvSpPr>
        <p:spPr>
          <a:xfrm>
            <a:off x="16528369" y="849085"/>
            <a:ext cx="6955324" cy="5061857"/>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9775695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Text-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769534"/>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6" y="3337879"/>
            <a:ext cx="10022931" cy="1517227"/>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3373087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995243" y="3715174"/>
            <a:ext cx="7113958" cy="3362961"/>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2995243" y="7234239"/>
            <a:ext cx="7113958"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787836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4943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Journe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168274" y="1769534"/>
            <a:ext cx="16284929" cy="1363133"/>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2168269" y="3337879"/>
            <a:ext cx="10022931" cy="1517227"/>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6435474" y="10075332"/>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10702674" y="10075333"/>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4" y="10075332"/>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14969875" y="10075332"/>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19237074" y="10075332"/>
            <a:ext cx="2977059"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2168274" y="11261513"/>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9"/>
          </p:nvPr>
        </p:nvSpPr>
        <p:spPr>
          <a:xfrm>
            <a:off x="6435473" y="11261513"/>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20"/>
          </p:nvPr>
        </p:nvSpPr>
        <p:spPr>
          <a:xfrm>
            <a:off x="10702671" y="11261513"/>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21"/>
          </p:nvPr>
        </p:nvSpPr>
        <p:spPr>
          <a:xfrm>
            <a:off x="14969869" y="11261513"/>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2"/>
          </p:nvPr>
        </p:nvSpPr>
        <p:spPr>
          <a:xfrm>
            <a:off x="19237074" y="11261512"/>
            <a:ext cx="2977059" cy="617221"/>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3881032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Journey-0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259FF4D-25ED-4EFF-8204-0CD02AC23E53}"/>
              </a:ext>
            </a:extLst>
          </p:cNvPr>
          <p:cNvCxnSpPr/>
          <p:nvPr userDrawn="1"/>
        </p:nvCxnSpPr>
        <p:spPr>
          <a:xfrm>
            <a:off x="12190413" y="4718050"/>
            <a:ext cx="0" cy="899795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3"/>
          <p:cNvSpPr>
            <a:spLocks noGrp="1"/>
          </p:cNvSpPr>
          <p:nvPr>
            <p:ph type="body" sz="quarter" idx="11"/>
          </p:nvPr>
        </p:nvSpPr>
        <p:spPr>
          <a:xfrm>
            <a:off x="4048735" y="1513502"/>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3" y="3081847"/>
            <a:ext cx="10022931" cy="1246313"/>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3896978" y="5691036"/>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3896978" y="5298354"/>
            <a:ext cx="2977059"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10990262" y="4718304"/>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13896978" y="6321177"/>
            <a:ext cx="4013059" cy="1025433"/>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10990262" y="9217152"/>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6376727" y="10142915"/>
            <a:ext cx="4013067" cy="491238"/>
          </a:xfrm>
          <a:prstGeom prst="rect">
            <a:avLst/>
          </a:prstGeom>
        </p:spPr>
        <p:txBody>
          <a:bodyPr anchor="t"/>
          <a:lstStyle>
            <a:lvl1pPr marL="0" indent="0" algn="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7412727" y="9750233"/>
            <a:ext cx="2977059" cy="292608"/>
          </a:xfrm>
          <a:prstGeom prst="rect">
            <a:avLst/>
          </a:prstGeom>
        </p:spPr>
        <p:txBody>
          <a:bodyPr anchor="t"/>
          <a:lstStyle>
            <a:lvl1pPr marL="0" indent="0" algn="r">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6376727" y="10773056"/>
            <a:ext cx="4013059" cy="1025433"/>
          </a:xfrm>
          <a:prstGeom prst="rect">
            <a:avLst/>
          </a:prstGeom>
        </p:spPr>
        <p:txBody>
          <a:bodyPr anchor="t"/>
          <a:lstStyle>
            <a:lvl1pPr marL="0" indent="0" algn="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4701962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Journey-03">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FDAC36-705D-41B0-8FB0-EF1A85E528C3}"/>
              </a:ext>
            </a:extLst>
          </p:cNvPr>
          <p:cNvCxnSpPr>
            <a:cxnSpLocks/>
          </p:cNvCxnSpPr>
          <p:nvPr userDrawn="1"/>
        </p:nvCxnSpPr>
        <p:spPr>
          <a:xfrm>
            <a:off x="12190413" y="0"/>
            <a:ext cx="0" cy="13716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5"/>
          </p:nvPr>
        </p:nvSpPr>
        <p:spPr>
          <a:xfrm>
            <a:off x="13896978" y="1533564"/>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3896978" y="1140882"/>
            <a:ext cx="2977059"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10990262" y="560832"/>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13896978" y="2163705"/>
            <a:ext cx="4013059" cy="1025433"/>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10990262" y="5059680"/>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6376727" y="5985443"/>
            <a:ext cx="4013067" cy="491238"/>
          </a:xfrm>
          <a:prstGeom prst="rect">
            <a:avLst/>
          </a:prstGeom>
        </p:spPr>
        <p:txBody>
          <a:bodyPr anchor="t"/>
          <a:lstStyle>
            <a:lvl1pPr marL="0" indent="0" algn="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7412727" y="5592761"/>
            <a:ext cx="2977059" cy="292608"/>
          </a:xfrm>
          <a:prstGeom prst="rect">
            <a:avLst/>
          </a:prstGeom>
        </p:spPr>
        <p:txBody>
          <a:bodyPr anchor="t"/>
          <a:lstStyle>
            <a:lvl1pPr marL="0" indent="0" algn="r">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6376727" y="6615584"/>
            <a:ext cx="4013059" cy="1025433"/>
          </a:xfrm>
          <a:prstGeom prst="rect">
            <a:avLst/>
          </a:prstGeom>
        </p:spPr>
        <p:txBody>
          <a:bodyPr anchor="t"/>
          <a:lstStyle>
            <a:lvl1pPr marL="0" indent="0" algn="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13896978" y="10531260"/>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13896978" y="10138578"/>
            <a:ext cx="2977059"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Picture Placeholder 7"/>
          <p:cNvSpPr>
            <a:spLocks noGrp="1"/>
          </p:cNvSpPr>
          <p:nvPr>
            <p:ph type="pic" sz="quarter" idx="27"/>
          </p:nvPr>
        </p:nvSpPr>
        <p:spPr>
          <a:xfrm>
            <a:off x="10990262" y="9558528"/>
            <a:ext cx="2401887" cy="2401888"/>
          </a:xfrm>
          <a:prstGeom prst="ellipse">
            <a:avLst/>
          </a:prstGeom>
        </p:spPr>
        <p:txBody>
          <a:bodyPr/>
          <a:lstStyle>
            <a:lvl1pPr>
              <a:defRPr>
                <a:latin typeface="Klinic Slab Bold" pitchFamily="50" charset="0"/>
              </a:defRPr>
            </a:lvl1pPr>
          </a:lstStyle>
          <a:p>
            <a:pPr lvl="0"/>
            <a:endParaRPr lang="en-US" noProof="0" dirty="0"/>
          </a:p>
        </p:txBody>
      </p:sp>
      <p:sp>
        <p:nvSpPr>
          <p:cNvPr id="23" name="Text Placeholder 2"/>
          <p:cNvSpPr>
            <a:spLocks noGrp="1"/>
          </p:cNvSpPr>
          <p:nvPr>
            <p:ph type="body" sz="quarter" idx="28"/>
          </p:nvPr>
        </p:nvSpPr>
        <p:spPr>
          <a:xfrm>
            <a:off x="13896978" y="11161401"/>
            <a:ext cx="4013059" cy="1025433"/>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838575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ase-Stud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168274" y="1481667"/>
            <a:ext cx="6721725" cy="2683933"/>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9583480" y="1481667"/>
            <a:ext cx="10022931" cy="2683933"/>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3" y="5587998"/>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19"/>
          </p:nvPr>
        </p:nvSpPr>
        <p:spPr>
          <a:xfrm>
            <a:off x="2168273" y="6366932"/>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9541542" y="5587998"/>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9541541" y="6366932"/>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16914809" y="5587997"/>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16914808" y="6366931"/>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5" name="Text Placeholder 2"/>
          <p:cNvSpPr>
            <a:spLocks noGrp="1"/>
          </p:cNvSpPr>
          <p:nvPr>
            <p:ph type="body" sz="quarter" idx="24"/>
          </p:nvPr>
        </p:nvSpPr>
        <p:spPr>
          <a:xfrm>
            <a:off x="2168272" y="9550401"/>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6" name="Text Placeholder 2"/>
          <p:cNvSpPr>
            <a:spLocks noGrp="1"/>
          </p:cNvSpPr>
          <p:nvPr>
            <p:ph type="body" sz="quarter" idx="25"/>
          </p:nvPr>
        </p:nvSpPr>
        <p:spPr>
          <a:xfrm>
            <a:off x="2168272" y="10329335"/>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9541541" y="9550401"/>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9541540" y="10329335"/>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16914808" y="9550400"/>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16914807" y="10329334"/>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6002494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ase-Stud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736012" y="3884429"/>
            <a:ext cx="6410461" cy="2683933"/>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736010" y="6866467"/>
            <a:ext cx="6410463" cy="2683933"/>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10356190" y="3443314"/>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10356189" y="4222248"/>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17347074" y="3443313"/>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17347073" y="4222247"/>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10356189" y="7405717"/>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10356188" y="8184651"/>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17347073" y="7405716"/>
            <a:ext cx="5299327" cy="617221"/>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17347072" y="8184650"/>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9549427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566913AB-6657-4B79-97D8-1B989BB064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211707" y="0"/>
            <a:ext cx="15954652" cy="1371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C2367FD-86B4-4488-B5A8-3C3960FCBA05}"/>
              </a:ext>
            </a:extLst>
          </p:cNvPr>
          <p:cNvSpPr/>
          <p:nvPr userDrawn="1"/>
        </p:nvSpPr>
        <p:spPr>
          <a:xfrm>
            <a:off x="0" y="-160528"/>
            <a:ext cx="13313663" cy="13935456"/>
          </a:xfrm>
          <a:prstGeom prst="rect">
            <a:avLst/>
          </a:prstGeom>
          <a:solidFill>
            <a:schemeClr val="bg1"/>
          </a:solidFill>
          <a:ln>
            <a:noFill/>
          </a:ln>
          <a:effectLst>
            <a:outerShdw blurRad="571500" dist="2159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4" name="Text Placeholder 2">
            <a:extLst>
              <a:ext uri="{FF2B5EF4-FFF2-40B4-BE49-F238E27FC236}">
                <a16:creationId xmlns:a16="http://schemas.microsoft.com/office/drawing/2014/main" id="{F54ECC66-F9C4-49F2-8D7B-1A54B7DD9F70}"/>
              </a:ext>
            </a:extLst>
          </p:cNvPr>
          <p:cNvSpPr txBox="1">
            <a:spLocks/>
          </p:cNvSpPr>
          <p:nvPr userDrawn="1"/>
        </p:nvSpPr>
        <p:spPr>
          <a:xfrm>
            <a:off x="2059401" y="1476360"/>
            <a:ext cx="9833895" cy="1631216"/>
          </a:xfrm>
          <a:prstGeom prst="rect">
            <a:avLst/>
          </a:prstGeom>
        </p:spPr>
        <p:txBody>
          <a:bodyPr wrap="square">
            <a:spAutoFit/>
          </a:bodyPr>
          <a:lst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1828709" fontAlgn="auto">
              <a:buNone/>
              <a:defRPr/>
            </a:pPr>
            <a:r>
              <a:rPr lang="en-US" sz="10000" kern="0" spc="-150" dirty="0">
                <a:solidFill>
                  <a:schemeClr val="tx1"/>
                </a:solidFill>
                <a:cs typeface="+mn-cs"/>
              </a:rPr>
              <a:t>Types of </a:t>
            </a:r>
            <a:r>
              <a:rPr lang="en-US" sz="10000" b="1" kern="0" spc="-150" dirty="0">
                <a:solidFill>
                  <a:schemeClr val="tx1"/>
                </a:solidFill>
                <a:latin typeface="Klinic Slab Bold" pitchFamily="50" charset="0"/>
                <a:cs typeface="+mn-cs"/>
              </a:rPr>
              <a:t>Scams</a:t>
            </a:r>
          </a:p>
        </p:txBody>
      </p:sp>
      <p:sp>
        <p:nvSpPr>
          <p:cNvPr id="5" name="Text Placeholder 11">
            <a:extLst>
              <a:ext uri="{FF2B5EF4-FFF2-40B4-BE49-F238E27FC236}">
                <a16:creationId xmlns:a16="http://schemas.microsoft.com/office/drawing/2014/main" id="{22B48B4A-46AD-46E7-9685-360F103F73EC}"/>
              </a:ext>
            </a:extLst>
          </p:cNvPr>
          <p:cNvSpPr txBox="1">
            <a:spLocks/>
          </p:cNvSpPr>
          <p:nvPr userDrawn="1"/>
        </p:nvSpPr>
        <p:spPr>
          <a:xfrm>
            <a:off x="2296473" y="4266681"/>
            <a:ext cx="7335055" cy="429008"/>
          </a:xfrm>
          <a:prstGeom prst="rect">
            <a:avLst/>
          </a:prstGeom>
        </p:spPr>
        <p:txBody>
          <a:bodyPr l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DEPOSIT CHECK</a:t>
            </a:r>
          </a:p>
        </p:txBody>
      </p:sp>
      <p:cxnSp>
        <p:nvCxnSpPr>
          <p:cNvPr id="6" name="Straight Connector 5">
            <a:extLst>
              <a:ext uri="{FF2B5EF4-FFF2-40B4-BE49-F238E27FC236}">
                <a16:creationId xmlns:a16="http://schemas.microsoft.com/office/drawing/2014/main" id="{2D4F7C58-F4C6-454C-ADB6-5EBC7B4D521F}"/>
              </a:ext>
            </a:extLst>
          </p:cNvPr>
          <p:cNvCxnSpPr>
            <a:cxnSpLocks/>
          </p:cNvCxnSpPr>
          <p:nvPr userDrawn="1"/>
        </p:nvCxnSpPr>
        <p:spPr>
          <a:xfrm>
            <a:off x="2059401" y="4001238"/>
            <a:ext cx="61264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D0E503-E323-42C9-A6E4-428CD54340AE}"/>
              </a:ext>
            </a:extLst>
          </p:cNvPr>
          <p:cNvCxnSpPr>
            <a:cxnSpLocks/>
          </p:cNvCxnSpPr>
          <p:nvPr userDrawn="1"/>
        </p:nvCxnSpPr>
        <p:spPr>
          <a:xfrm>
            <a:off x="2059401" y="5032144"/>
            <a:ext cx="61264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1">
            <a:extLst>
              <a:ext uri="{FF2B5EF4-FFF2-40B4-BE49-F238E27FC236}">
                <a16:creationId xmlns:a16="http://schemas.microsoft.com/office/drawing/2014/main" id="{01A64E89-9816-4515-8665-79538531639B}"/>
              </a:ext>
            </a:extLst>
          </p:cNvPr>
          <p:cNvSpPr txBox="1">
            <a:spLocks/>
          </p:cNvSpPr>
          <p:nvPr userDrawn="1"/>
        </p:nvSpPr>
        <p:spPr>
          <a:xfrm>
            <a:off x="2296473" y="5297587"/>
            <a:ext cx="7335055" cy="429008"/>
          </a:xfrm>
          <a:prstGeom prst="rect">
            <a:avLst/>
          </a:prstGeom>
        </p:spPr>
        <p:txBody>
          <a:bodyPr l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“MAN IN THE MIDDLE”</a:t>
            </a:r>
          </a:p>
        </p:txBody>
      </p:sp>
      <p:grpSp>
        <p:nvGrpSpPr>
          <p:cNvPr id="9" name="Group 8">
            <a:extLst>
              <a:ext uri="{FF2B5EF4-FFF2-40B4-BE49-F238E27FC236}">
                <a16:creationId xmlns:a16="http://schemas.microsoft.com/office/drawing/2014/main" id="{25CF56B0-FE14-46DC-B20B-60E1725DAB23}"/>
              </a:ext>
            </a:extLst>
          </p:cNvPr>
          <p:cNvGrpSpPr/>
          <p:nvPr userDrawn="1"/>
        </p:nvGrpSpPr>
        <p:grpSpPr>
          <a:xfrm>
            <a:off x="2296473" y="6550743"/>
            <a:ext cx="4616391" cy="2522468"/>
            <a:chOff x="2296473" y="6550743"/>
            <a:chExt cx="4616391" cy="2522468"/>
          </a:xfrm>
        </p:grpSpPr>
        <p:sp>
          <p:nvSpPr>
            <p:cNvPr id="10" name="Text Placeholder 10">
              <a:extLst>
                <a:ext uri="{FF2B5EF4-FFF2-40B4-BE49-F238E27FC236}">
                  <a16:creationId xmlns:a16="http://schemas.microsoft.com/office/drawing/2014/main" id="{8FC2A275-4FCE-4461-A99A-802518894537}"/>
                </a:ext>
              </a:extLst>
            </p:cNvPr>
            <p:cNvSpPr txBox="1">
              <a:spLocks/>
            </p:cNvSpPr>
            <p:nvPr/>
          </p:nvSpPr>
          <p:spPr>
            <a:xfrm>
              <a:off x="2842772" y="7380440"/>
              <a:ext cx="3548884" cy="1692771"/>
            </a:xfrm>
            <a:prstGeom prst="rect">
              <a:avLst/>
            </a:prstGeom>
          </p:spPr>
          <p:txBody>
            <a:bodyPr wrap="square" lIns="0" t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00000"/>
                </a:lnSpc>
                <a:spcBef>
                  <a:spcPts val="1200"/>
                </a:spcBef>
                <a:spcAft>
                  <a:spcPts val="0"/>
                </a:spcAft>
                <a:buNone/>
              </a:pPr>
              <a:r>
                <a:rPr lang="en-US" dirty="0">
                  <a:latin typeface="Klinic Slab Book" pitchFamily="50" charset="0"/>
                </a:rPr>
                <a:t>Online Romance Scams</a:t>
              </a:r>
            </a:p>
            <a:p>
              <a:pPr marL="0" indent="0" defTabSz="1828663" fontAlgn="auto">
                <a:lnSpc>
                  <a:spcPct val="100000"/>
                </a:lnSpc>
                <a:spcBef>
                  <a:spcPts val="1200"/>
                </a:spcBef>
                <a:spcAft>
                  <a:spcPts val="0"/>
                </a:spcAft>
                <a:buNone/>
              </a:pPr>
              <a:r>
                <a:rPr lang="en-US" dirty="0">
                  <a:latin typeface="Klinic Slab Book" pitchFamily="50" charset="0"/>
                </a:rPr>
                <a:t>Grandparent Scams</a:t>
              </a:r>
            </a:p>
            <a:p>
              <a:pPr marL="0" indent="0" defTabSz="1828663" fontAlgn="auto">
                <a:lnSpc>
                  <a:spcPct val="100000"/>
                </a:lnSpc>
                <a:spcBef>
                  <a:spcPts val="1200"/>
                </a:spcBef>
                <a:spcAft>
                  <a:spcPts val="0"/>
                </a:spcAft>
                <a:buNone/>
              </a:pPr>
              <a:r>
                <a:rPr lang="en-US" dirty="0">
                  <a:latin typeface="Klinic Slab Book" pitchFamily="50" charset="0"/>
                </a:rPr>
                <a:t>Gift Cards </a:t>
              </a:r>
            </a:p>
          </p:txBody>
        </p:sp>
        <p:sp>
          <p:nvSpPr>
            <p:cNvPr id="11" name="Text Placeholder 11">
              <a:extLst>
                <a:ext uri="{FF2B5EF4-FFF2-40B4-BE49-F238E27FC236}">
                  <a16:creationId xmlns:a16="http://schemas.microsoft.com/office/drawing/2014/main" id="{98373116-F89D-4C91-9F4E-AF2F316E8E44}"/>
                </a:ext>
              </a:extLst>
            </p:cNvPr>
            <p:cNvSpPr txBox="1">
              <a:spLocks/>
            </p:cNvSpPr>
            <p:nvPr/>
          </p:nvSpPr>
          <p:spPr>
            <a:xfrm>
              <a:off x="2296473" y="6550743"/>
              <a:ext cx="4616391" cy="429008"/>
            </a:xfrm>
            <a:prstGeom prst="rect">
              <a:avLst/>
            </a:prstGeom>
          </p:spPr>
          <p:txBody>
            <a:bodyPr l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MONEY TRANSFER</a:t>
              </a:r>
            </a:p>
          </p:txBody>
        </p:sp>
        <p:sp>
          <p:nvSpPr>
            <p:cNvPr id="12" name="Shape">
              <a:extLst>
                <a:ext uri="{FF2B5EF4-FFF2-40B4-BE49-F238E27FC236}">
                  <a16:creationId xmlns:a16="http://schemas.microsoft.com/office/drawing/2014/main" id="{5BDA114F-19D2-4131-ABC9-4BB97177836E}"/>
                </a:ext>
              </a:extLst>
            </p:cNvPr>
            <p:cNvSpPr>
              <a:spLocks noChangeAspect="1"/>
            </p:cNvSpPr>
            <p:nvPr/>
          </p:nvSpPr>
          <p:spPr bwMode="auto">
            <a:xfrm>
              <a:off x="2357389" y="7488190"/>
              <a:ext cx="277509" cy="208193"/>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endParaRPr lang="en-US" dirty="0"/>
            </a:p>
          </p:txBody>
        </p:sp>
        <p:sp>
          <p:nvSpPr>
            <p:cNvPr id="13" name="Shape">
              <a:extLst>
                <a:ext uri="{FF2B5EF4-FFF2-40B4-BE49-F238E27FC236}">
                  <a16:creationId xmlns:a16="http://schemas.microsoft.com/office/drawing/2014/main" id="{74D723A3-F5B7-47E0-93FE-B9DF29526585}"/>
                </a:ext>
              </a:extLst>
            </p:cNvPr>
            <p:cNvSpPr>
              <a:spLocks noChangeAspect="1"/>
            </p:cNvSpPr>
            <p:nvPr/>
          </p:nvSpPr>
          <p:spPr bwMode="auto">
            <a:xfrm>
              <a:off x="2357389" y="8108315"/>
              <a:ext cx="277509" cy="208193"/>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endParaRPr lang="en-US" dirty="0"/>
            </a:p>
          </p:txBody>
        </p:sp>
        <p:sp>
          <p:nvSpPr>
            <p:cNvPr id="14" name="Shape">
              <a:extLst>
                <a:ext uri="{FF2B5EF4-FFF2-40B4-BE49-F238E27FC236}">
                  <a16:creationId xmlns:a16="http://schemas.microsoft.com/office/drawing/2014/main" id="{F110C616-EF57-40C9-ACA1-7FE524459D75}"/>
                </a:ext>
              </a:extLst>
            </p:cNvPr>
            <p:cNvSpPr>
              <a:spLocks noChangeAspect="1"/>
            </p:cNvSpPr>
            <p:nvPr/>
          </p:nvSpPr>
          <p:spPr bwMode="auto">
            <a:xfrm>
              <a:off x="2357389" y="8699156"/>
              <a:ext cx="277509" cy="208193"/>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endParaRPr lang="en-US" dirty="0"/>
            </a:p>
          </p:txBody>
        </p:sp>
      </p:grpSp>
      <p:cxnSp>
        <p:nvCxnSpPr>
          <p:cNvPr id="15" name="Straight Connector 14">
            <a:extLst>
              <a:ext uri="{FF2B5EF4-FFF2-40B4-BE49-F238E27FC236}">
                <a16:creationId xmlns:a16="http://schemas.microsoft.com/office/drawing/2014/main" id="{11727B50-31F2-4348-B339-02427DD7167E}"/>
              </a:ext>
            </a:extLst>
          </p:cNvPr>
          <p:cNvCxnSpPr>
            <a:cxnSpLocks/>
          </p:cNvCxnSpPr>
          <p:nvPr userDrawn="1"/>
        </p:nvCxnSpPr>
        <p:spPr>
          <a:xfrm>
            <a:off x="2059401" y="6063050"/>
            <a:ext cx="61264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5160FF-7541-41E9-A8E7-5B34F475F416}"/>
              </a:ext>
            </a:extLst>
          </p:cNvPr>
          <p:cNvCxnSpPr>
            <a:cxnSpLocks/>
          </p:cNvCxnSpPr>
          <p:nvPr userDrawn="1"/>
        </p:nvCxnSpPr>
        <p:spPr>
          <a:xfrm>
            <a:off x="2127911" y="9400323"/>
            <a:ext cx="61264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1">
            <a:extLst>
              <a:ext uri="{FF2B5EF4-FFF2-40B4-BE49-F238E27FC236}">
                <a16:creationId xmlns:a16="http://schemas.microsoft.com/office/drawing/2014/main" id="{17D4DB46-1D3F-4814-AAF8-AD1A375430E1}"/>
              </a:ext>
            </a:extLst>
          </p:cNvPr>
          <p:cNvSpPr txBox="1">
            <a:spLocks/>
          </p:cNvSpPr>
          <p:nvPr userDrawn="1"/>
        </p:nvSpPr>
        <p:spPr>
          <a:xfrm>
            <a:off x="2296473" y="9642335"/>
            <a:ext cx="7335055" cy="429008"/>
          </a:xfrm>
          <a:prstGeom prst="rect">
            <a:avLst/>
          </a:prstGeom>
        </p:spPr>
        <p:txBody>
          <a:bodyPr l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PHISHING</a:t>
            </a:r>
          </a:p>
        </p:txBody>
      </p:sp>
      <p:sp>
        <p:nvSpPr>
          <p:cNvPr id="18" name="Text Placeholder 11">
            <a:extLst>
              <a:ext uri="{FF2B5EF4-FFF2-40B4-BE49-F238E27FC236}">
                <a16:creationId xmlns:a16="http://schemas.microsoft.com/office/drawing/2014/main" id="{390DC454-4FE6-4D59-9682-A15721E8B9F3}"/>
              </a:ext>
            </a:extLst>
          </p:cNvPr>
          <p:cNvSpPr txBox="1">
            <a:spLocks/>
          </p:cNvSpPr>
          <p:nvPr userDrawn="1"/>
        </p:nvSpPr>
        <p:spPr>
          <a:xfrm>
            <a:off x="2296473" y="10777711"/>
            <a:ext cx="7335055" cy="429008"/>
          </a:xfrm>
          <a:prstGeom prst="rect">
            <a:avLst/>
          </a:prstGeom>
        </p:spPr>
        <p:txBody>
          <a:bodyPr l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“LOTTERY/SWEEPSTAKES”</a:t>
            </a:r>
          </a:p>
        </p:txBody>
      </p:sp>
      <p:sp>
        <p:nvSpPr>
          <p:cNvPr id="19" name="Text Placeholder 11">
            <a:extLst>
              <a:ext uri="{FF2B5EF4-FFF2-40B4-BE49-F238E27FC236}">
                <a16:creationId xmlns:a16="http://schemas.microsoft.com/office/drawing/2014/main" id="{C5A185FF-4CCD-492C-B4DB-B7841C15ECA4}"/>
              </a:ext>
            </a:extLst>
          </p:cNvPr>
          <p:cNvSpPr txBox="1">
            <a:spLocks/>
          </p:cNvSpPr>
          <p:nvPr userDrawn="1"/>
        </p:nvSpPr>
        <p:spPr>
          <a:xfrm>
            <a:off x="2296473" y="11859571"/>
            <a:ext cx="7335055" cy="429008"/>
          </a:xfrm>
          <a:prstGeom prst="rect">
            <a:avLst/>
          </a:prstGeom>
        </p:spPr>
        <p:txBody>
          <a:bodyPr l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GOVERNMENT IMPERSONATORS</a:t>
            </a:r>
          </a:p>
        </p:txBody>
      </p:sp>
      <p:cxnSp>
        <p:nvCxnSpPr>
          <p:cNvPr id="20" name="Straight Connector 19">
            <a:extLst>
              <a:ext uri="{FF2B5EF4-FFF2-40B4-BE49-F238E27FC236}">
                <a16:creationId xmlns:a16="http://schemas.microsoft.com/office/drawing/2014/main" id="{36346904-9970-4A88-ACD8-267B2E657182}"/>
              </a:ext>
            </a:extLst>
          </p:cNvPr>
          <p:cNvCxnSpPr>
            <a:cxnSpLocks/>
          </p:cNvCxnSpPr>
          <p:nvPr userDrawn="1"/>
        </p:nvCxnSpPr>
        <p:spPr>
          <a:xfrm>
            <a:off x="2296472" y="10517923"/>
            <a:ext cx="61264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DB67A57-52C6-4FF5-B514-2CC6149F6C1C}"/>
              </a:ext>
            </a:extLst>
          </p:cNvPr>
          <p:cNvCxnSpPr>
            <a:cxnSpLocks/>
          </p:cNvCxnSpPr>
          <p:nvPr userDrawn="1"/>
        </p:nvCxnSpPr>
        <p:spPr>
          <a:xfrm>
            <a:off x="2296472" y="11724423"/>
            <a:ext cx="61264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717271-AF95-49BB-8B0A-33C853FC51CD}"/>
              </a:ext>
            </a:extLst>
          </p:cNvPr>
          <p:cNvCxnSpPr>
            <a:cxnSpLocks/>
          </p:cNvCxnSpPr>
          <p:nvPr userDrawn="1"/>
        </p:nvCxnSpPr>
        <p:spPr>
          <a:xfrm>
            <a:off x="2448872" y="12829323"/>
            <a:ext cx="61264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7732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stimon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769534"/>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6" y="3337880"/>
            <a:ext cx="10022931" cy="1051240"/>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7179736" y="5943605"/>
            <a:ext cx="10022931" cy="2689335"/>
          </a:xfrm>
          <a:prstGeom prst="rect">
            <a:avLst/>
          </a:prstGeom>
        </p:spPr>
        <p:txBody>
          <a:bodyPr/>
          <a:lstStyle>
            <a:lvl1pPr marL="0" indent="0" algn="ctr">
              <a:lnSpc>
                <a:spcPct val="150000"/>
              </a:lnSpc>
              <a:buNone/>
              <a:defRPr sz="3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11243252" y="8296194"/>
            <a:ext cx="1895908" cy="1893728"/>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10544051" y="10370452"/>
            <a:ext cx="3294300" cy="615077"/>
          </a:xfrm>
          <a:prstGeom prst="rect">
            <a:avLst/>
          </a:prstGeom>
        </p:spPr>
        <p:txBody>
          <a:bodyPr/>
          <a:lstStyle>
            <a:lvl1pPr marL="0" indent="0" algn="ctr">
              <a:lnSpc>
                <a:spcPct val="150000"/>
              </a:lnSpc>
              <a:buNone/>
              <a:defRPr sz="28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10544051" y="11168473"/>
            <a:ext cx="3294300" cy="615077"/>
          </a:xfrm>
          <a:prstGeom prst="rect">
            <a:avLst/>
          </a:prstGeom>
        </p:spPr>
        <p:txBody>
          <a:bodyPr/>
          <a:lstStyle>
            <a:lvl1pPr marL="0" indent="0" algn="ct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7150823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stimony-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704550" y="4781489"/>
            <a:ext cx="6375422" cy="2617089"/>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704551" y="7651449"/>
            <a:ext cx="6375422" cy="1051240"/>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14065135" y="2884522"/>
            <a:ext cx="8148997" cy="2689335"/>
          </a:xfrm>
          <a:prstGeom prst="rect">
            <a:avLst/>
          </a:prstGeom>
        </p:spPr>
        <p:txBody>
          <a:bodyPr/>
          <a:lstStyle>
            <a:lvl1pPr marL="0" indent="0" algn="ctr">
              <a:lnSpc>
                <a:spcPct val="150000"/>
              </a:lnSpc>
              <a:buNone/>
              <a:defRPr sz="3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17191679" y="5911136"/>
            <a:ext cx="1895908" cy="1893728"/>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16492483" y="8037709"/>
            <a:ext cx="3294300" cy="615077"/>
          </a:xfrm>
          <a:prstGeom prst="rect">
            <a:avLst/>
          </a:prstGeom>
        </p:spPr>
        <p:txBody>
          <a:bodyPr/>
          <a:lstStyle>
            <a:lvl1pPr marL="0" indent="0" algn="ctr">
              <a:lnSpc>
                <a:spcPct val="150000"/>
              </a:lnSpc>
              <a:buNone/>
              <a:defRPr sz="28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16492483" y="8702689"/>
            <a:ext cx="3294300" cy="615077"/>
          </a:xfrm>
          <a:prstGeom prst="rect">
            <a:avLst/>
          </a:prstGeom>
        </p:spPr>
        <p:txBody>
          <a:bodyPr/>
          <a:lstStyle>
            <a:lvl1pPr marL="0" indent="0" algn="ct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992636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rvic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387570"/>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6" y="2955915"/>
            <a:ext cx="10022931" cy="655387"/>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4407554" y="522864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10910998" y="522864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17414453" y="522864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8"/>
          </p:nvPr>
        </p:nvSpPr>
        <p:spPr>
          <a:xfrm>
            <a:off x="4407554" y="791397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10910998" y="791397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17414453" y="791397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21"/>
          </p:nvPr>
        </p:nvSpPr>
        <p:spPr>
          <a:xfrm>
            <a:off x="4407554" y="1059930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10910998" y="1059930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17414453" y="1059930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3183819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rvic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259241" y="1582624"/>
            <a:ext cx="5974938" cy="2570972"/>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259242" y="4513179"/>
            <a:ext cx="5974938" cy="655387"/>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2103190" y="3631341"/>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12103190" y="631666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18606645" y="631666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12103190" y="900199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18606645" y="900199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12103190" y="1168732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18606645" y="1168732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24"/>
          </p:nvPr>
        </p:nvSpPr>
        <p:spPr>
          <a:xfrm>
            <a:off x="18606645" y="3631341"/>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12103190" y="946013"/>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18606645" y="946013"/>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455405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8046084" y="4084002"/>
            <a:ext cx="8290243" cy="2584027"/>
          </a:xfrm>
          <a:prstGeom prst="rect">
            <a:avLst/>
          </a:prstGeom>
        </p:spPr>
        <p:txBody>
          <a:bodyPr/>
          <a:lstStyle>
            <a:lvl1pPr marL="0" indent="0" algn="ctr">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8046084" y="6858000"/>
            <a:ext cx="8290243" cy="2756429"/>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4181708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stimon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769534"/>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6" y="3337880"/>
            <a:ext cx="10022931" cy="1051240"/>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7179736" y="5943605"/>
            <a:ext cx="10022931" cy="2689335"/>
          </a:xfrm>
          <a:prstGeom prst="rect">
            <a:avLst/>
          </a:prstGeom>
        </p:spPr>
        <p:txBody>
          <a:bodyPr/>
          <a:lstStyle>
            <a:lvl1pPr marL="0" indent="0" algn="ctr">
              <a:lnSpc>
                <a:spcPct val="150000"/>
              </a:lnSpc>
              <a:buNone/>
              <a:defRPr sz="3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11243252" y="8296194"/>
            <a:ext cx="1895908" cy="1893728"/>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10544051" y="10370452"/>
            <a:ext cx="3294300" cy="615077"/>
          </a:xfrm>
          <a:prstGeom prst="rect">
            <a:avLst/>
          </a:prstGeom>
        </p:spPr>
        <p:txBody>
          <a:bodyPr/>
          <a:lstStyle>
            <a:lvl1pPr marL="0" indent="0" algn="ctr">
              <a:lnSpc>
                <a:spcPct val="150000"/>
              </a:lnSpc>
              <a:buNone/>
              <a:defRPr sz="28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10544051" y="11168473"/>
            <a:ext cx="3294300" cy="615077"/>
          </a:xfrm>
          <a:prstGeom prst="rect">
            <a:avLst/>
          </a:prstGeom>
        </p:spPr>
        <p:txBody>
          <a:bodyPr/>
          <a:lstStyle>
            <a:lvl1pPr marL="0" indent="0" algn="ct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109599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537040" y="1530916"/>
            <a:ext cx="10654166" cy="10654167"/>
          </a:xfrm>
          <a:prstGeom prst="diamond">
            <a:avLst/>
          </a:prstGeom>
          <a:noFill/>
          <a:ln w="101600">
            <a:solidFill>
              <a:srgbClr val="F77700"/>
            </a:solidFill>
          </a:ln>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14702092" y="2021961"/>
            <a:ext cx="7521093" cy="2617089"/>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14702093" y="5078185"/>
            <a:ext cx="7521091" cy="408215"/>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14702093" y="5582636"/>
            <a:ext cx="7521091" cy="408215"/>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14702093" y="6449785"/>
            <a:ext cx="7521091" cy="408215"/>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14702093" y="6954236"/>
            <a:ext cx="7521091" cy="408215"/>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9315858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2440138" y="3535967"/>
            <a:ext cx="7521093" cy="2617089"/>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2440139" y="6592191"/>
            <a:ext cx="7521091" cy="408215"/>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2440139" y="7096642"/>
            <a:ext cx="7521091" cy="408215"/>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2440139" y="7963791"/>
            <a:ext cx="7521091" cy="408215"/>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2440139" y="8468242"/>
            <a:ext cx="7521091" cy="408215"/>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0807837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6552315" cy="2881744"/>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94203"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94199"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44938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44937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685583119"/>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236019" y="1981202"/>
            <a:ext cx="9955186"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236017" y="3335867"/>
            <a:ext cx="9955190" cy="2692398"/>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561721" y="2302654"/>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561717" y="1472922"/>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14561721" y="6197596"/>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14561717" y="5367864"/>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4561721" y="10092538"/>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4561717" y="9262806"/>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6619876"/>
            <a:ext cx="12191207" cy="7096124"/>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8080238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9343320"/>
            <a:ext cx="24382413" cy="4372680"/>
          </a:xfrm>
        </p:spPr>
        <p:txBody>
          <a:bodyPr/>
          <a:lstStyle/>
          <a:p>
            <a:endParaRPr lang="en-US" dirty="0"/>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1728047" y="963647"/>
            <a:ext cx="20976055" cy="1081414"/>
          </a:xfrm>
        </p:spPr>
        <p:txBody>
          <a:bodyPr>
            <a:normAutofit fontScale="92500" lnSpcReduction="20000"/>
          </a:bodyPr>
          <a:lstStyle>
            <a:lvl1pPr marL="0" indent="0" algn="l">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18701537" y="4904024"/>
            <a:ext cx="2968911" cy="750008"/>
          </a:xfrm>
        </p:spPr>
        <p:txBody>
          <a:bodyPr>
            <a:normAutofit fontScale="92500" lnSpcReduction="20000"/>
          </a:bodyPr>
          <a:lstStyle>
            <a:lvl1pPr marL="0" indent="0" algn="l">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7727853" y="4904024"/>
            <a:ext cx="2968911" cy="750008"/>
          </a:xfrm>
        </p:spPr>
        <p:txBody>
          <a:bodyPr>
            <a:normAutofit fontScale="92500" lnSpcReduction="20000"/>
          </a:bodyPr>
          <a:lstStyle>
            <a:lvl1pPr marL="0" indent="0" algn="ctr">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2247243761"/>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2"/>
            <a:ext cx="5892416" cy="11463864"/>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1990235"/>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48"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3198386957"/>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802279" y="2362200"/>
            <a:ext cx="11580134" cy="9525000"/>
          </a:xfrm>
          <a:prstGeom prst="rect">
            <a:avLst/>
          </a:prstGeom>
        </p:spPr>
        <p:txBody>
          <a:bodyPr/>
          <a:lstStyle/>
          <a:p>
            <a:endParaRPr lang="en-US" dirty="0"/>
          </a:p>
        </p:txBody>
      </p:sp>
    </p:spTree>
    <p:extLst>
      <p:ext uri="{BB962C8B-B14F-4D97-AF65-F5344CB8AC3E}">
        <p14:creationId xmlns:p14="http://schemas.microsoft.com/office/powerpoint/2010/main" val="25742361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Opening-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935474" y="3528907"/>
            <a:ext cx="9737830" cy="3362962"/>
          </a:xfrm>
          <a:prstGeom prst="rect">
            <a:avLst/>
          </a:prstGeom>
        </p:spPr>
        <p:txBody>
          <a:bodyPr/>
          <a:lstStyle>
            <a:lvl1pPr marL="0" indent="0" algn="l">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2607733" y="7047973"/>
            <a:ext cx="9065572" cy="2756430"/>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0" name="Picture Placeholder 9"/>
          <p:cNvSpPr>
            <a:spLocks noGrp="1"/>
          </p:cNvSpPr>
          <p:nvPr>
            <p:ph type="pic" sz="quarter" idx="13"/>
          </p:nvPr>
        </p:nvSpPr>
        <p:spPr>
          <a:xfrm>
            <a:off x="12709112" y="0"/>
            <a:ext cx="11673302" cy="13716000"/>
          </a:xfrm>
          <a:custGeom>
            <a:avLst/>
            <a:gdLst>
              <a:gd name="connsiteX0" fmla="*/ 5722443 w 11673303"/>
              <a:gd name="connsiteY0" fmla="*/ 0 h 13716000"/>
              <a:gd name="connsiteX1" fmla="*/ 10505379 w 11673303"/>
              <a:gd name="connsiteY1" fmla="*/ 0 h 13716000"/>
              <a:gd name="connsiteX2" fmla="*/ 11673303 w 11673303"/>
              <a:gd name="connsiteY2" fmla="*/ 1157765 h 13716000"/>
              <a:gd name="connsiteX3" fmla="*/ 11673303 w 11673303"/>
              <a:gd name="connsiteY3" fmla="*/ 10187570 h 13716000"/>
              <a:gd name="connsiteX4" fmla="*/ 8113911 w 11673303"/>
              <a:gd name="connsiteY4" fmla="*/ 13716000 h 13716000"/>
              <a:gd name="connsiteX5" fmla="*/ 0 w 11673303"/>
              <a:gd name="connsiteY5" fmla="*/ 567266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303" h="13716000">
                <a:moveTo>
                  <a:pt x="5722443" y="0"/>
                </a:moveTo>
                <a:lnTo>
                  <a:pt x="10505379" y="0"/>
                </a:lnTo>
                <a:lnTo>
                  <a:pt x="11673303" y="1157765"/>
                </a:lnTo>
                <a:lnTo>
                  <a:pt x="11673303" y="10187570"/>
                </a:lnTo>
                <a:lnTo>
                  <a:pt x="8113911" y="13716000"/>
                </a:lnTo>
                <a:lnTo>
                  <a:pt x="0" y="5672667"/>
                </a:lnTo>
                <a:close/>
              </a:path>
            </a:pathLst>
          </a:custGeom>
          <a:effectLst>
            <a:outerShdw blurRad="635000" dist="76200" dir="8040000" algn="tl" rotWithShape="0">
              <a:prstClr val="black">
                <a:alpha val="32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33973135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8046086" y="4084002"/>
            <a:ext cx="8290242" cy="2584028"/>
          </a:xfrm>
          <a:prstGeom prst="rect">
            <a:avLst/>
          </a:prstGeom>
        </p:spPr>
        <p:txBody>
          <a:bodyPr/>
          <a:lstStyle>
            <a:lvl1pPr marL="0" indent="0" algn="ctr">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8046086" y="6858001"/>
            <a:ext cx="8290242" cy="2756430"/>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9538360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pening-03">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2191207" y="3528907"/>
            <a:ext cx="9737830" cy="3362962"/>
          </a:xfrm>
          <a:prstGeom prst="rect">
            <a:avLst/>
          </a:prstGeom>
        </p:spPr>
        <p:txBody>
          <a:bodyPr/>
          <a:lstStyle>
            <a:lvl1pPr marL="0" indent="0" algn="l">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12863466" y="7047973"/>
            <a:ext cx="9065572" cy="2756430"/>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2" name="Picture Placeholder 11"/>
          <p:cNvSpPr>
            <a:spLocks noGrp="1"/>
          </p:cNvSpPr>
          <p:nvPr>
            <p:ph type="pic" sz="quarter" idx="13"/>
          </p:nvPr>
        </p:nvSpPr>
        <p:spPr>
          <a:xfrm>
            <a:off x="0" y="0"/>
            <a:ext cx="10819872" cy="13716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a:outerShdw blurRad="635000" dist="203200" dir="1500000" algn="tl" rotWithShape="0">
              <a:prstClr val="black">
                <a:alpha val="14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2535611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stimony-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704550" y="4781489"/>
            <a:ext cx="6375422" cy="2617089"/>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704551" y="7651449"/>
            <a:ext cx="6375422" cy="1051240"/>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14065135" y="2884522"/>
            <a:ext cx="8148997" cy="2689335"/>
          </a:xfrm>
          <a:prstGeom prst="rect">
            <a:avLst/>
          </a:prstGeom>
        </p:spPr>
        <p:txBody>
          <a:bodyPr/>
          <a:lstStyle>
            <a:lvl1pPr marL="0" indent="0" algn="ctr">
              <a:lnSpc>
                <a:spcPct val="150000"/>
              </a:lnSpc>
              <a:buNone/>
              <a:defRPr sz="3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17191679" y="5911136"/>
            <a:ext cx="1895908" cy="1893728"/>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16492483" y="8037709"/>
            <a:ext cx="3294300" cy="615077"/>
          </a:xfrm>
          <a:prstGeom prst="rect">
            <a:avLst/>
          </a:prstGeom>
        </p:spPr>
        <p:txBody>
          <a:bodyPr/>
          <a:lstStyle>
            <a:lvl1pPr marL="0" indent="0" algn="ctr">
              <a:lnSpc>
                <a:spcPct val="150000"/>
              </a:lnSpc>
              <a:buNone/>
              <a:defRPr sz="28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16492483" y="8702689"/>
            <a:ext cx="3294300" cy="615077"/>
          </a:xfrm>
          <a:prstGeom prst="rect">
            <a:avLst/>
          </a:prstGeom>
        </p:spPr>
        <p:txBody>
          <a:bodyPr/>
          <a:lstStyle>
            <a:lvl1pPr marL="0" indent="0" algn="ct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6987751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Quote-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4435741" y="4392509"/>
            <a:ext cx="15510932" cy="3362962"/>
          </a:xfrm>
          <a:prstGeom prst="rect">
            <a:avLst/>
          </a:prstGeom>
        </p:spPr>
        <p:txBody>
          <a:bodyPr/>
          <a:lstStyle>
            <a:lvl1pPr marL="0" indent="0" algn="ctr">
              <a:buNone/>
              <a:defRPr sz="11999" b="1" i="0" spc="-300">
                <a:gradFill>
                  <a:gsLst>
                    <a:gs pos="0">
                      <a:srgbClr val="F1513B"/>
                    </a:gs>
                    <a:gs pos="100000">
                      <a:srgbClr val="FDB239"/>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7322290" y="8178800"/>
            <a:ext cx="9737830" cy="914400"/>
          </a:xfrm>
          <a:prstGeom prst="rect">
            <a:avLst/>
          </a:prstGeom>
        </p:spPr>
        <p:txBody>
          <a:bodyPr/>
          <a:lstStyle>
            <a:lvl1pPr marL="0" indent="0" algn="ctr">
              <a:lnSpc>
                <a:spcPct val="150000"/>
              </a:lnSpc>
              <a:buNone/>
              <a:defRPr sz="32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3221457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02">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1002987" y="2902375"/>
            <a:ext cx="10684935" cy="3362962"/>
          </a:xfrm>
          <a:prstGeom prst="rect">
            <a:avLst/>
          </a:prstGeom>
        </p:spPr>
        <p:txBody>
          <a:bodyPr/>
          <a:lstStyle>
            <a:lvl1pPr marL="0" indent="0" algn="l">
              <a:buNone/>
              <a:defRPr lang="en-US" sz="11999" b="1" i="0" kern="1200" spc="-300" dirty="0">
                <a:gradFill>
                  <a:gsLst>
                    <a:gs pos="0">
                      <a:srgbClr val="F26651"/>
                    </a:gs>
                    <a:gs pos="100000">
                      <a:srgbClr val="FDB239"/>
                    </a:gs>
                  </a:gsLst>
                  <a:lin ang="0" scaled="0"/>
                </a:gradFill>
                <a:latin typeface="Klinic Slab Bold" pitchFamily="50" charset="0"/>
                <a:ea typeface="Klinic Slab Bold" pitchFamily="50" charset="0"/>
                <a:cs typeface="+mn-cs"/>
              </a:defRPr>
            </a:lvl1pPr>
          </a:lstStyle>
          <a:p>
            <a:pPr lvl="0"/>
            <a:r>
              <a:rPr lang="en-US" dirty="0"/>
              <a:t>Click to edit Master text styles</a:t>
            </a:r>
          </a:p>
        </p:txBody>
      </p:sp>
      <p:sp>
        <p:nvSpPr>
          <p:cNvPr id="3" name="Text Placeholder 2"/>
          <p:cNvSpPr>
            <a:spLocks noGrp="1"/>
          </p:cNvSpPr>
          <p:nvPr>
            <p:ph type="body" sz="quarter" idx="12"/>
          </p:nvPr>
        </p:nvSpPr>
        <p:spPr>
          <a:xfrm>
            <a:off x="11002986" y="6536268"/>
            <a:ext cx="9737830" cy="914400"/>
          </a:xfrm>
          <a:prstGeom prst="rect">
            <a:avLst/>
          </a:prstGeom>
        </p:spPr>
        <p:txBody>
          <a:bodyPr/>
          <a:lstStyle>
            <a:lvl1pPr marL="0" indent="0" algn="l">
              <a:lnSpc>
                <a:spcPct val="150000"/>
              </a:lnSpc>
              <a:buNone/>
              <a:defRPr sz="3200" b="0" i="0" spc="-15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0" y="0"/>
            <a:ext cx="13715999" cy="13716000"/>
          </a:xfrm>
          <a:prstGeom prst="rtTriangle">
            <a:avLst/>
          </a:prstGeom>
        </p:spPr>
        <p:txBody>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13637437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ote-03">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6858000"/>
            <a:ext cx="24382413" cy="6858000"/>
          </a:xfrm>
          <a:prstGeom prst="rect">
            <a:avLst/>
          </a:prstGeom>
        </p:spPr>
        <p:txBody>
          <a:bodyPr/>
          <a:lstStyle>
            <a:lvl1pPr>
              <a:defRPr>
                <a:latin typeface="Klinic Slab Bold" pitchFamily="50" charset="0"/>
              </a:defRPr>
            </a:lvl1pPr>
          </a:lstStyle>
          <a:p>
            <a:pPr lvl="0"/>
            <a:endParaRPr lang="en-US" noProof="0" dirty="0"/>
          </a:p>
        </p:txBody>
      </p:sp>
      <p:sp>
        <p:nvSpPr>
          <p:cNvPr id="14" name="Text Placeholder 13"/>
          <p:cNvSpPr>
            <a:spLocks noGrp="1"/>
          </p:cNvSpPr>
          <p:nvPr>
            <p:ph type="body" sz="quarter" idx="11"/>
          </p:nvPr>
        </p:nvSpPr>
        <p:spPr>
          <a:xfrm>
            <a:off x="4435741" y="1429177"/>
            <a:ext cx="15510932" cy="2634826"/>
          </a:xfrm>
          <a:prstGeom prst="rect">
            <a:avLst/>
          </a:prstGeom>
        </p:spPr>
        <p:txBody>
          <a:bodyPr/>
          <a:lstStyle>
            <a:lvl1pPr marL="0" indent="0" algn="ctr">
              <a:buNone/>
              <a:defRPr sz="11999" b="1" i="0" spc="-300">
                <a:gradFill>
                  <a:gsLst>
                    <a:gs pos="0">
                      <a:srgbClr val="FE5000"/>
                    </a:gs>
                    <a:gs pos="99000">
                      <a:srgbClr val="FFC000"/>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7322290" y="4546600"/>
            <a:ext cx="9737830" cy="914400"/>
          </a:xfrm>
          <a:prstGeom prst="rect">
            <a:avLst/>
          </a:prstGeom>
        </p:spPr>
        <p:txBody>
          <a:bodyPr/>
          <a:lstStyle>
            <a:lvl1pPr marL="0" indent="0" algn="ctr">
              <a:lnSpc>
                <a:spcPct val="150000"/>
              </a:lnSpc>
              <a:buNone/>
              <a:defRPr sz="32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6826658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an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3164577" y="3816775"/>
            <a:ext cx="7113959" cy="3362962"/>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836834" y="7335841"/>
            <a:ext cx="6441701" cy="2756430"/>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15537767" y="2210121"/>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5537767" y="4225187"/>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15537767" y="6240253"/>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15537767" y="8255319"/>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15537767" y="10270385"/>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8216604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mpan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9" y="1769535"/>
            <a:ext cx="16284928" cy="1363134"/>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7" y="3337880"/>
            <a:ext cx="10022932" cy="1517228"/>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6435475" y="9851813"/>
            <a:ext cx="2977058" cy="1234442"/>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10702676" y="9851813"/>
            <a:ext cx="2977058" cy="1234442"/>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5" y="9851813"/>
            <a:ext cx="2977058" cy="1234442"/>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14969876" y="9851813"/>
            <a:ext cx="2977058" cy="1234442"/>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19237074" y="9851813"/>
            <a:ext cx="2977058" cy="1234442"/>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3870851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mpanies-03">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3239909" y="1425470"/>
            <a:ext cx="9450759" cy="1233064"/>
          </a:xfrm>
          <a:prstGeom prst="rect">
            <a:avLst/>
          </a:prstGeom>
        </p:spPr>
        <p:txBody>
          <a:bodyPr/>
          <a:lstStyle>
            <a:lvl1pPr marL="0" indent="0" algn="l">
              <a:buNone/>
              <a:defRPr sz="8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14860435" y="4384201"/>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4860435" y="5940533"/>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14860435" y="7496865"/>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14860435" y="9053197"/>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14860435" y="10614131"/>
            <a:ext cx="6441701" cy="917470"/>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Picture Placeholder 12"/>
          <p:cNvSpPr>
            <a:spLocks noGrp="1"/>
          </p:cNvSpPr>
          <p:nvPr>
            <p:ph type="pic" sz="quarter" idx="18"/>
          </p:nvPr>
        </p:nvSpPr>
        <p:spPr>
          <a:xfrm>
            <a:off x="0" y="0"/>
            <a:ext cx="10819872" cy="13716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p:spPr>
        <p:txBody>
          <a:bodyPr wrap="square">
            <a:noAutofit/>
          </a:bodyPr>
          <a:lstStyle>
            <a:lvl1pPr>
              <a:defRPr>
                <a:latin typeface="Klinic Slab Bold" pitchFamily="50" charset="0"/>
              </a:defRPr>
            </a:lvl1pPr>
          </a:lstStyle>
          <a:p>
            <a:pPr lvl="0"/>
            <a:endParaRPr lang="en-US" noProof="0" dirty="0"/>
          </a:p>
        </p:txBody>
      </p:sp>
      <p:sp>
        <p:nvSpPr>
          <p:cNvPr id="15" name="Text Placeholder 2"/>
          <p:cNvSpPr>
            <a:spLocks noGrp="1"/>
          </p:cNvSpPr>
          <p:nvPr>
            <p:ph type="body" sz="quarter" idx="12"/>
          </p:nvPr>
        </p:nvSpPr>
        <p:spPr>
          <a:xfrm>
            <a:off x="13239911" y="2718540"/>
            <a:ext cx="9450759" cy="1074528"/>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730577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aragraph-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9" y="10909263"/>
            <a:ext cx="16284928" cy="1363134"/>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3218540" y="1"/>
            <a:ext cx="17945326" cy="9960430"/>
          </a:xfrm>
          <a:prstGeom prst="flowChartMerge">
            <a:avLst/>
          </a:prstGeom>
        </p:spPr>
        <p:txBody>
          <a:bodyPr/>
          <a:lstStyle>
            <a:lvl1pPr>
              <a:defRPr>
                <a:latin typeface="Klinic Slab Bold" pitchFamily="50" charset="0"/>
              </a:defRPr>
            </a:lvl1pPr>
          </a:lstStyle>
          <a:p>
            <a:pPr lvl="0"/>
            <a:endParaRPr lang="en-US" noProof="0" dirty="0"/>
          </a:p>
        </p:txBody>
      </p:sp>
      <p:sp>
        <p:nvSpPr>
          <p:cNvPr id="8" name="Text Placeholder 2"/>
          <p:cNvSpPr>
            <a:spLocks noGrp="1"/>
          </p:cNvSpPr>
          <p:nvPr>
            <p:ph type="body" sz="quarter" idx="12"/>
          </p:nvPr>
        </p:nvSpPr>
        <p:spPr>
          <a:xfrm>
            <a:off x="1600849" y="5470073"/>
            <a:ext cx="6089910" cy="44903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6691658" y="5470073"/>
            <a:ext cx="6089910" cy="44903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41066938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aragraph-02">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6858000"/>
            <a:ext cx="24382413" cy="6858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2"/>
          <p:cNvSpPr>
            <a:spLocks noGrp="1"/>
          </p:cNvSpPr>
          <p:nvPr>
            <p:ph type="body" sz="quarter" idx="12"/>
          </p:nvPr>
        </p:nvSpPr>
        <p:spPr>
          <a:xfrm>
            <a:off x="898720" y="849087"/>
            <a:ext cx="6955323" cy="50618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4"/>
          </p:nvPr>
        </p:nvSpPr>
        <p:spPr>
          <a:xfrm>
            <a:off x="8713545" y="849087"/>
            <a:ext cx="6955323" cy="50618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5"/>
          </p:nvPr>
        </p:nvSpPr>
        <p:spPr>
          <a:xfrm>
            <a:off x="16528370" y="849087"/>
            <a:ext cx="6955323" cy="5061858"/>
          </a:xfrm>
          <a:prstGeom prst="rect">
            <a:avLst/>
          </a:prstGeom>
        </p:spPr>
        <p:txBody>
          <a:bodyPr/>
          <a:lstStyle>
            <a:lvl1pPr marL="0" indent="0" algn="l">
              <a:lnSpc>
                <a:spcPct val="150000"/>
              </a:lnSpc>
              <a:buNone/>
              <a:defRPr sz="20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867178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Text-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9" y="1769535"/>
            <a:ext cx="16284928" cy="1363134"/>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7" y="3337880"/>
            <a:ext cx="10022932" cy="1517228"/>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2860366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995244" y="3715175"/>
            <a:ext cx="7113959" cy="3362962"/>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2995244" y="7234241"/>
            <a:ext cx="7113959" cy="2756430"/>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010708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rvic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387570"/>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6" y="2955915"/>
            <a:ext cx="10022931" cy="655387"/>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4407554" y="522864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10910998" y="522864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17414453" y="522864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8"/>
          </p:nvPr>
        </p:nvSpPr>
        <p:spPr>
          <a:xfrm>
            <a:off x="4407554" y="791397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10910998" y="791397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17414453" y="791397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21"/>
          </p:nvPr>
        </p:nvSpPr>
        <p:spPr>
          <a:xfrm>
            <a:off x="4407554" y="1059930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10910998" y="1059930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17414453" y="1059930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597202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Journe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168275" y="1769535"/>
            <a:ext cx="16284928" cy="1363134"/>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2168269" y="3337880"/>
            <a:ext cx="10022932" cy="1517228"/>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6435475" y="10075332"/>
            <a:ext cx="2977058"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10702676" y="10075334"/>
            <a:ext cx="2977058"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5" y="10075332"/>
            <a:ext cx="2977058"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14969876" y="10075332"/>
            <a:ext cx="2977058"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19237074" y="10075332"/>
            <a:ext cx="2977058" cy="1010920"/>
          </a:xfrm>
          <a:prstGeom prst="rect">
            <a:avLst/>
          </a:prstGeom>
        </p:spPr>
        <p:txBody>
          <a:bodyPr anchor="t"/>
          <a:lstStyle>
            <a:lvl1pPr marL="0" indent="0" algn="ct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2168275" y="11261515"/>
            <a:ext cx="2977058" cy="617222"/>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9"/>
          </p:nvPr>
        </p:nvSpPr>
        <p:spPr>
          <a:xfrm>
            <a:off x="6435473" y="11261515"/>
            <a:ext cx="2977058" cy="617222"/>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20"/>
          </p:nvPr>
        </p:nvSpPr>
        <p:spPr>
          <a:xfrm>
            <a:off x="10702672" y="11261515"/>
            <a:ext cx="2977058" cy="617222"/>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21"/>
          </p:nvPr>
        </p:nvSpPr>
        <p:spPr>
          <a:xfrm>
            <a:off x="14969870" y="11261515"/>
            <a:ext cx="2977058" cy="617222"/>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2"/>
          </p:nvPr>
        </p:nvSpPr>
        <p:spPr>
          <a:xfrm>
            <a:off x="19237074" y="11261513"/>
            <a:ext cx="2977058" cy="617222"/>
          </a:xfrm>
          <a:prstGeom prst="rect">
            <a:avLst/>
          </a:prstGeom>
        </p:spPr>
        <p:txBody>
          <a:bodyPr anchor="t"/>
          <a:lstStyle>
            <a:lvl1pPr marL="0" indent="0" algn="ctr">
              <a:lnSpc>
                <a:spcPct val="100000"/>
              </a:lnSpc>
              <a:buNone/>
              <a:defRPr sz="24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2859100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Journey-0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259FF4D-25ED-4EFF-8204-0CD02AC23E53}"/>
              </a:ext>
            </a:extLst>
          </p:cNvPr>
          <p:cNvCxnSpPr/>
          <p:nvPr userDrawn="1"/>
        </p:nvCxnSpPr>
        <p:spPr>
          <a:xfrm>
            <a:off x="12190413" y="4718051"/>
            <a:ext cx="0" cy="899795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3"/>
          <p:cNvSpPr>
            <a:spLocks noGrp="1"/>
          </p:cNvSpPr>
          <p:nvPr>
            <p:ph type="body" sz="quarter" idx="11"/>
          </p:nvPr>
        </p:nvSpPr>
        <p:spPr>
          <a:xfrm>
            <a:off x="4048737" y="1513503"/>
            <a:ext cx="16284928" cy="1363134"/>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3" y="3081849"/>
            <a:ext cx="10022932" cy="1246314"/>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3896979" y="5691037"/>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3896980" y="5298354"/>
            <a:ext cx="2977058"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10990263" y="4718304"/>
            <a:ext cx="2401888" cy="2401888"/>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13896979" y="6321179"/>
            <a:ext cx="4013059" cy="1025434"/>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10990263" y="9217152"/>
            <a:ext cx="2401888" cy="2401888"/>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6376727" y="10142917"/>
            <a:ext cx="4013067" cy="491238"/>
          </a:xfrm>
          <a:prstGeom prst="rect">
            <a:avLst/>
          </a:prstGeom>
        </p:spPr>
        <p:txBody>
          <a:bodyPr anchor="t"/>
          <a:lstStyle>
            <a:lvl1pPr marL="0" indent="0" algn="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7412728" y="9750234"/>
            <a:ext cx="2977058" cy="292608"/>
          </a:xfrm>
          <a:prstGeom prst="rect">
            <a:avLst/>
          </a:prstGeom>
        </p:spPr>
        <p:txBody>
          <a:bodyPr anchor="t"/>
          <a:lstStyle>
            <a:lvl1pPr marL="0" indent="0" algn="r">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6376727" y="10773057"/>
            <a:ext cx="4013059" cy="1025434"/>
          </a:xfrm>
          <a:prstGeom prst="rect">
            <a:avLst/>
          </a:prstGeom>
        </p:spPr>
        <p:txBody>
          <a:bodyPr anchor="t"/>
          <a:lstStyle>
            <a:lvl1pPr marL="0" indent="0" algn="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2372548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Journey-03">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FDAC36-705D-41B0-8FB0-EF1A85E528C3}"/>
              </a:ext>
            </a:extLst>
          </p:cNvPr>
          <p:cNvCxnSpPr>
            <a:cxnSpLocks/>
          </p:cNvCxnSpPr>
          <p:nvPr userDrawn="1"/>
        </p:nvCxnSpPr>
        <p:spPr>
          <a:xfrm>
            <a:off x="12190413" y="0"/>
            <a:ext cx="0" cy="13716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5"/>
          </p:nvPr>
        </p:nvSpPr>
        <p:spPr>
          <a:xfrm>
            <a:off x="13896979" y="1533565"/>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8"/>
          </p:nvPr>
        </p:nvSpPr>
        <p:spPr>
          <a:xfrm>
            <a:off x="13896980" y="1140882"/>
            <a:ext cx="2977058"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Picture Placeholder 7"/>
          <p:cNvSpPr>
            <a:spLocks noGrp="1"/>
          </p:cNvSpPr>
          <p:nvPr>
            <p:ph type="pic" sz="quarter" idx="19"/>
          </p:nvPr>
        </p:nvSpPr>
        <p:spPr>
          <a:xfrm>
            <a:off x="10990263" y="560832"/>
            <a:ext cx="2401888" cy="2401888"/>
          </a:xfrm>
          <a:prstGeom prst="ellipse">
            <a:avLst/>
          </a:prstGeom>
        </p:spPr>
        <p:txBody>
          <a:bodyPr/>
          <a:lstStyle>
            <a:lvl1pPr>
              <a:defRPr>
                <a:latin typeface="Klinic Slab Bold" pitchFamily="50" charset="0"/>
              </a:defRPr>
            </a:lvl1pPr>
          </a:lstStyle>
          <a:p>
            <a:pPr lvl="0"/>
            <a:endParaRPr lang="en-US" noProof="0" dirty="0"/>
          </a:p>
        </p:txBody>
      </p:sp>
      <p:sp>
        <p:nvSpPr>
          <p:cNvPr id="18" name="Text Placeholder 2"/>
          <p:cNvSpPr>
            <a:spLocks noGrp="1"/>
          </p:cNvSpPr>
          <p:nvPr>
            <p:ph type="body" sz="quarter" idx="20"/>
          </p:nvPr>
        </p:nvSpPr>
        <p:spPr>
          <a:xfrm>
            <a:off x="13896979" y="2163707"/>
            <a:ext cx="4013059" cy="1025434"/>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Picture Placeholder 7"/>
          <p:cNvSpPr>
            <a:spLocks noGrp="1"/>
          </p:cNvSpPr>
          <p:nvPr>
            <p:ph type="pic" sz="quarter" idx="21"/>
          </p:nvPr>
        </p:nvSpPr>
        <p:spPr>
          <a:xfrm>
            <a:off x="10990263" y="5059680"/>
            <a:ext cx="2401888" cy="2401888"/>
          </a:xfrm>
          <a:prstGeom prst="ellipse">
            <a:avLst/>
          </a:prstGeom>
        </p:spPr>
        <p:txBody>
          <a:bodyPr/>
          <a:lstStyle>
            <a:lvl1pPr>
              <a:defRPr>
                <a:latin typeface="Klinic Slab Bold" pitchFamily="50" charset="0"/>
              </a:defRPr>
            </a:lvl1pPr>
          </a:lstStyle>
          <a:p>
            <a:pPr lvl="0"/>
            <a:endParaRPr lang="en-US" noProof="0" dirty="0"/>
          </a:p>
        </p:txBody>
      </p:sp>
      <p:sp>
        <p:nvSpPr>
          <p:cNvPr id="20" name="Text Placeholder 2"/>
          <p:cNvSpPr>
            <a:spLocks noGrp="1"/>
          </p:cNvSpPr>
          <p:nvPr>
            <p:ph type="body" sz="quarter" idx="22"/>
          </p:nvPr>
        </p:nvSpPr>
        <p:spPr>
          <a:xfrm>
            <a:off x="6376727" y="5985445"/>
            <a:ext cx="4013067" cy="491238"/>
          </a:xfrm>
          <a:prstGeom prst="rect">
            <a:avLst/>
          </a:prstGeom>
        </p:spPr>
        <p:txBody>
          <a:bodyPr anchor="t"/>
          <a:lstStyle>
            <a:lvl1pPr marL="0" indent="0" algn="r">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3"/>
          </p:nvPr>
        </p:nvSpPr>
        <p:spPr>
          <a:xfrm>
            <a:off x="7412728" y="5592762"/>
            <a:ext cx="2977058" cy="292608"/>
          </a:xfrm>
          <a:prstGeom prst="rect">
            <a:avLst/>
          </a:prstGeom>
        </p:spPr>
        <p:txBody>
          <a:bodyPr anchor="t"/>
          <a:lstStyle>
            <a:lvl1pPr marL="0" indent="0" algn="r">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4"/>
          </p:nvPr>
        </p:nvSpPr>
        <p:spPr>
          <a:xfrm>
            <a:off x="6376727" y="6615585"/>
            <a:ext cx="4013059" cy="1025434"/>
          </a:xfrm>
          <a:prstGeom prst="rect">
            <a:avLst/>
          </a:prstGeom>
        </p:spPr>
        <p:txBody>
          <a:bodyPr anchor="t"/>
          <a:lstStyle>
            <a:lvl1pPr marL="0" indent="0" algn="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13896979" y="10531261"/>
            <a:ext cx="4013067" cy="491238"/>
          </a:xfrm>
          <a:prstGeom prst="rect">
            <a:avLst/>
          </a:prstGeom>
        </p:spPr>
        <p:txBody>
          <a:bodyPr anchor="t"/>
          <a:lstStyle>
            <a:lvl1pPr marL="0" indent="0" algn="l">
              <a:lnSpc>
                <a:spcPct val="100000"/>
              </a:lnSpc>
              <a:buNone/>
              <a:defRPr sz="32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13896980" y="10138578"/>
            <a:ext cx="2977058" cy="292608"/>
          </a:xfrm>
          <a:prstGeom prst="rect">
            <a:avLst/>
          </a:prstGeom>
        </p:spPr>
        <p:txBody>
          <a:bodyPr anchor="t"/>
          <a:lstStyle>
            <a:lvl1pPr marL="0" indent="0" algn="l">
              <a:lnSpc>
                <a:spcPct val="100000"/>
              </a:lnSpc>
              <a:buNone/>
              <a:defRPr sz="1800" b="0"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Picture Placeholder 7"/>
          <p:cNvSpPr>
            <a:spLocks noGrp="1"/>
          </p:cNvSpPr>
          <p:nvPr>
            <p:ph type="pic" sz="quarter" idx="27"/>
          </p:nvPr>
        </p:nvSpPr>
        <p:spPr>
          <a:xfrm>
            <a:off x="10990263" y="9558528"/>
            <a:ext cx="2401888" cy="2401888"/>
          </a:xfrm>
          <a:prstGeom prst="ellipse">
            <a:avLst/>
          </a:prstGeom>
        </p:spPr>
        <p:txBody>
          <a:bodyPr/>
          <a:lstStyle>
            <a:lvl1pPr>
              <a:defRPr>
                <a:latin typeface="Klinic Slab Bold" pitchFamily="50" charset="0"/>
              </a:defRPr>
            </a:lvl1pPr>
          </a:lstStyle>
          <a:p>
            <a:pPr lvl="0"/>
            <a:endParaRPr lang="en-US" noProof="0" dirty="0"/>
          </a:p>
        </p:txBody>
      </p:sp>
      <p:sp>
        <p:nvSpPr>
          <p:cNvPr id="23" name="Text Placeholder 2"/>
          <p:cNvSpPr>
            <a:spLocks noGrp="1"/>
          </p:cNvSpPr>
          <p:nvPr>
            <p:ph type="body" sz="quarter" idx="28"/>
          </p:nvPr>
        </p:nvSpPr>
        <p:spPr>
          <a:xfrm>
            <a:off x="13896979" y="11161403"/>
            <a:ext cx="4013059" cy="1025434"/>
          </a:xfrm>
          <a:prstGeom prst="rect">
            <a:avLst/>
          </a:prstGeom>
        </p:spPr>
        <p:txBody>
          <a:bodyPr anchor="t"/>
          <a:lstStyle>
            <a:lvl1pPr marL="0" indent="0" algn="l">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193430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ase-Stud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2168276" y="1481669"/>
            <a:ext cx="6721724" cy="2683934"/>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9583480" y="1481669"/>
            <a:ext cx="10022932" cy="2683934"/>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3" y="5587999"/>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19"/>
          </p:nvPr>
        </p:nvSpPr>
        <p:spPr>
          <a:xfrm>
            <a:off x="2168273" y="6366932"/>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9541543" y="5587999"/>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9541541" y="6366932"/>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16914809" y="5587999"/>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16914809" y="6366932"/>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5" name="Text Placeholder 2"/>
          <p:cNvSpPr>
            <a:spLocks noGrp="1"/>
          </p:cNvSpPr>
          <p:nvPr>
            <p:ph type="body" sz="quarter" idx="24"/>
          </p:nvPr>
        </p:nvSpPr>
        <p:spPr>
          <a:xfrm>
            <a:off x="2168273" y="9550403"/>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6" name="Text Placeholder 2"/>
          <p:cNvSpPr>
            <a:spLocks noGrp="1"/>
          </p:cNvSpPr>
          <p:nvPr>
            <p:ph type="body" sz="quarter" idx="25"/>
          </p:nvPr>
        </p:nvSpPr>
        <p:spPr>
          <a:xfrm>
            <a:off x="2168273" y="10329336"/>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9541541" y="9550403"/>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9541541" y="10329336"/>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16914809" y="9550401"/>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16914807" y="10329334"/>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517466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se-Stud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736014" y="3884431"/>
            <a:ext cx="6410461" cy="2683934"/>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736011" y="6866469"/>
            <a:ext cx="6410463" cy="2683934"/>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1" name="Text Placeholder 2"/>
          <p:cNvSpPr>
            <a:spLocks noGrp="1"/>
          </p:cNvSpPr>
          <p:nvPr>
            <p:ph type="body" sz="quarter" idx="20"/>
          </p:nvPr>
        </p:nvSpPr>
        <p:spPr>
          <a:xfrm>
            <a:off x="10356190" y="3443315"/>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2" name="Text Placeholder 2"/>
          <p:cNvSpPr>
            <a:spLocks noGrp="1"/>
          </p:cNvSpPr>
          <p:nvPr>
            <p:ph type="body" sz="quarter" idx="21"/>
          </p:nvPr>
        </p:nvSpPr>
        <p:spPr>
          <a:xfrm>
            <a:off x="10356190" y="4222248"/>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3" name="Text Placeholder 2"/>
          <p:cNvSpPr>
            <a:spLocks noGrp="1"/>
          </p:cNvSpPr>
          <p:nvPr>
            <p:ph type="body" sz="quarter" idx="22"/>
          </p:nvPr>
        </p:nvSpPr>
        <p:spPr>
          <a:xfrm>
            <a:off x="17347075" y="3443313"/>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4" name="Text Placeholder 2"/>
          <p:cNvSpPr>
            <a:spLocks noGrp="1"/>
          </p:cNvSpPr>
          <p:nvPr>
            <p:ph type="body" sz="quarter" idx="23"/>
          </p:nvPr>
        </p:nvSpPr>
        <p:spPr>
          <a:xfrm>
            <a:off x="17347073" y="4222248"/>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7" name="Text Placeholder 2"/>
          <p:cNvSpPr>
            <a:spLocks noGrp="1"/>
          </p:cNvSpPr>
          <p:nvPr>
            <p:ph type="body" sz="quarter" idx="26"/>
          </p:nvPr>
        </p:nvSpPr>
        <p:spPr>
          <a:xfrm>
            <a:off x="10356190" y="7405719"/>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8" name="Text Placeholder 2"/>
          <p:cNvSpPr>
            <a:spLocks noGrp="1"/>
          </p:cNvSpPr>
          <p:nvPr>
            <p:ph type="body" sz="quarter" idx="27"/>
          </p:nvPr>
        </p:nvSpPr>
        <p:spPr>
          <a:xfrm>
            <a:off x="10356188" y="8184652"/>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29" name="Text Placeholder 2"/>
          <p:cNvSpPr>
            <a:spLocks noGrp="1"/>
          </p:cNvSpPr>
          <p:nvPr>
            <p:ph type="body" sz="quarter" idx="28"/>
          </p:nvPr>
        </p:nvSpPr>
        <p:spPr>
          <a:xfrm>
            <a:off x="17347073" y="7405717"/>
            <a:ext cx="5299327" cy="617222"/>
          </a:xfrm>
          <a:prstGeom prst="rect">
            <a:avLst/>
          </a:prstGeom>
        </p:spPr>
        <p:txBody>
          <a:bodyPr anchor="t"/>
          <a:lstStyle>
            <a:lvl1pPr marL="0" indent="0" algn="l">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30" name="Text Placeholder 2"/>
          <p:cNvSpPr>
            <a:spLocks noGrp="1"/>
          </p:cNvSpPr>
          <p:nvPr>
            <p:ph type="body" sz="quarter" idx="29"/>
          </p:nvPr>
        </p:nvSpPr>
        <p:spPr>
          <a:xfrm>
            <a:off x="17347073" y="8184650"/>
            <a:ext cx="5299327" cy="1693336"/>
          </a:xfrm>
          <a:prstGeom prst="rect">
            <a:avLst/>
          </a:prstGeom>
        </p:spPr>
        <p:txBody>
          <a:bodyPr anchor="t"/>
          <a:lstStyle>
            <a:lvl1pPr marL="0" indent="0" algn="l">
              <a:lnSpc>
                <a:spcPct val="150000"/>
              </a:lnSpc>
              <a:buNone/>
              <a:defRPr sz="24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593240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0473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stimony-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9" y="1769535"/>
            <a:ext cx="16284928" cy="1363134"/>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7" y="3337880"/>
            <a:ext cx="10022932" cy="1051240"/>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7179737" y="5943606"/>
            <a:ext cx="10022932" cy="2689336"/>
          </a:xfrm>
          <a:prstGeom prst="rect">
            <a:avLst/>
          </a:prstGeom>
        </p:spPr>
        <p:txBody>
          <a:bodyPr/>
          <a:lstStyle>
            <a:lvl1pPr marL="0" indent="0" algn="ctr">
              <a:lnSpc>
                <a:spcPct val="150000"/>
              </a:lnSpc>
              <a:buNone/>
              <a:defRPr sz="3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11243252" y="8296194"/>
            <a:ext cx="1895909" cy="1893728"/>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10544053" y="10370453"/>
            <a:ext cx="3294300" cy="615078"/>
          </a:xfrm>
          <a:prstGeom prst="rect">
            <a:avLst/>
          </a:prstGeom>
        </p:spPr>
        <p:txBody>
          <a:bodyPr/>
          <a:lstStyle>
            <a:lvl1pPr marL="0" indent="0" algn="ctr">
              <a:lnSpc>
                <a:spcPct val="150000"/>
              </a:lnSpc>
              <a:buNone/>
              <a:defRPr sz="28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10544053" y="11168475"/>
            <a:ext cx="3294300" cy="615078"/>
          </a:xfrm>
          <a:prstGeom prst="rect">
            <a:avLst/>
          </a:prstGeom>
        </p:spPr>
        <p:txBody>
          <a:bodyPr/>
          <a:lstStyle>
            <a:lvl1pPr marL="0" indent="0" algn="ct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7929881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stimony-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704551" y="4781491"/>
            <a:ext cx="6375421" cy="2617090"/>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704551" y="7651450"/>
            <a:ext cx="6375421" cy="1051240"/>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5" name="Text Placeholder 2"/>
          <p:cNvSpPr>
            <a:spLocks noGrp="1"/>
          </p:cNvSpPr>
          <p:nvPr>
            <p:ph type="body" sz="quarter" idx="13"/>
          </p:nvPr>
        </p:nvSpPr>
        <p:spPr>
          <a:xfrm>
            <a:off x="14065134" y="2884522"/>
            <a:ext cx="8148998" cy="2689336"/>
          </a:xfrm>
          <a:prstGeom prst="rect">
            <a:avLst/>
          </a:prstGeom>
        </p:spPr>
        <p:txBody>
          <a:bodyPr/>
          <a:lstStyle>
            <a:lvl1pPr marL="0" indent="0" algn="ctr">
              <a:lnSpc>
                <a:spcPct val="150000"/>
              </a:lnSpc>
              <a:buNone/>
              <a:defRPr sz="32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4"/>
          </p:nvPr>
        </p:nvSpPr>
        <p:spPr>
          <a:xfrm>
            <a:off x="17191679" y="5911136"/>
            <a:ext cx="1895909" cy="1893728"/>
          </a:xfrm>
          <a:prstGeom prst="diamond">
            <a:avLst/>
          </a:prstGeom>
        </p:spPr>
        <p:txBody>
          <a:bodyPr/>
          <a:lstStyle>
            <a:lvl1pPr>
              <a:defRPr>
                <a:latin typeface="Klinic Slab Bold" pitchFamily="50" charset="0"/>
              </a:defRPr>
            </a:lvl1pPr>
          </a:lstStyle>
          <a:p>
            <a:pPr lvl="0"/>
            <a:endParaRPr lang="en-US" noProof="0" dirty="0"/>
          </a:p>
        </p:txBody>
      </p:sp>
      <p:sp>
        <p:nvSpPr>
          <p:cNvPr id="7" name="Text Placeholder 2"/>
          <p:cNvSpPr>
            <a:spLocks noGrp="1"/>
          </p:cNvSpPr>
          <p:nvPr>
            <p:ph type="body" sz="quarter" idx="15"/>
          </p:nvPr>
        </p:nvSpPr>
        <p:spPr>
          <a:xfrm>
            <a:off x="16492483" y="8037711"/>
            <a:ext cx="3294300" cy="615078"/>
          </a:xfrm>
          <a:prstGeom prst="rect">
            <a:avLst/>
          </a:prstGeom>
        </p:spPr>
        <p:txBody>
          <a:bodyPr/>
          <a:lstStyle>
            <a:lvl1pPr marL="0" indent="0" algn="ctr">
              <a:lnSpc>
                <a:spcPct val="150000"/>
              </a:lnSpc>
              <a:buNone/>
              <a:defRPr sz="2800" b="1" i="0">
                <a:solidFill>
                  <a:srgbClr val="F77700"/>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6"/>
          </p:nvPr>
        </p:nvSpPr>
        <p:spPr>
          <a:xfrm>
            <a:off x="16492483" y="8702691"/>
            <a:ext cx="3294300" cy="615078"/>
          </a:xfrm>
          <a:prstGeom prst="rect">
            <a:avLst/>
          </a:prstGeom>
        </p:spPr>
        <p:txBody>
          <a:bodyPr/>
          <a:lstStyle>
            <a:lvl1pPr marL="0" indent="0" algn="ctr">
              <a:lnSpc>
                <a:spcPct val="150000"/>
              </a:lnSpc>
              <a:buNone/>
              <a:defRPr sz="2000" b="0" i="0">
                <a:solidFill>
                  <a:schemeClr val="bg1">
                    <a:lumMod val="6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6433112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rvic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9" y="1387571"/>
            <a:ext cx="16284928" cy="1363134"/>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7" y="2955916"/>
            <a:ext cx="10022932" cy="655388"/>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4407555" y="5228651"/>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10910998" y="5228651"/>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17414453" y="5228651"/>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8"/>
          </p:nvPr>
        </p:nvSpPr>
        <p:spPr>
          <a:xfrm>
            <a:off x="4407555" y="7913979"/>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10910998" y="7913979"/>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17414453" y="7913979"/>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8" name="Text Placeholder 2"/>
          <p:cNvSpPr>
            <a:spLocks noGrp="1"/>
          </p:cNvSpPr>
          <p:nvPr>
            <p:ph type="body" sz="quarter" idx="21"/>
          </p:nvPr>
        </p:nvSpPr>
        <p:spPr>
          <a:xfrm>
            <a:off x="4407555" y="10599307"/>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10910998" y="10599307"/>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17414453" y="10599307"/>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0760259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rvic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259243" y="1582624"/>
            <a:ext cx="5974937" cy="2570972"/>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259243" y="4513180"/>
            <a:ext cx="5974937" cy="655388"/>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2103190" y="3631343"/>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12103190" y="6316671"/>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18606645" y="6316671"/>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12103190" y="9001999"/>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18606645" y="9001999"/>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12103190" y="11687327"/>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18606645" y="11687327"/>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24"/>
          </p:nvPr>
        </p:nvSpPr>
        <p:spPr>
          <a:xfrm>
            <a:off x="18606645" y="3631343"/>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12103190" y="946015"/>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18606645" y="946015"/>
            <a:ext cx="2560405"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581835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rvic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259241" y="1582624"/>
            <a:ext cx="5974938" cy="2570972"/>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1259242" y="4513179"/>
            <a:ext cx="5974938" cy="655387"/>
          </a:xfrm>
          <a:prstGeom prst="rect">
            <a:avLst/>
          </a:prstGeom>
        </p:spPr>
        <p:txBody>
          <a:bodyPr/>
          <a:lstStyle>
            <a:lvl1pPr marL="0" indent="0" algn="l">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12103190" y="3631341"/>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6"/>
          </p:nvPr>
        </p:nvSpPr>
        <p:spPr>
          <a:xfrm>
            <a:off x="12103190" y="631666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7"/>
          </p:nvPr>
        </p:nvSpPr>
        <p:spPr>
          <a:xfrm>
            <a:off x="18606645" y="6316669"/>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9"/>
          </p:nvPr>
        </p:nvSpPr>
        <p:spPr>
          <a:xfrm>
            <a:off x="12103190" y="900199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7" name="Text Placeholder 2"/>
          <p:cNvSpPr>
            <a:spLocks noGrp="1"/>
          </p:cNvSpPr>
          <p:nvPr>
            <p:ph type="body" sz="quarter" idx="20"/>
          </p:nvPr>
        </p:nvSpPr>
        <p:spPr>
          <a:xfrm>
            <a:off x="18606645" y="9001997"/>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9" name="Text Placeholder 2"/>
          <p:cNvSpPr>
            <a:spLocks noGrp="1"/>
          </p:cNvSpPr>
          <p:nvPr>
            <p:ph type="body" sz="quarter" idx="22"/>
          </p:nvPr>
        </p:nvSpPr>
        <p:spPr>
          <a:xfrm>
            <a:off x="12103190" y="1168732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20" name="Text Placeholder 2"/>
          <p:cNvSpPr>
            <a:spLocks noGrp="1"/>
          </p:cNvSpPr>
          <p:nvPr>
            <p:ph type="body" sz="quarter" idx="23"/>
          </p:nvPr>
        </p:nvSpPr>
        <p:spPr>
          <a:xfrm>
            <a:off x="18606645" y="11687325"/>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24"/>
          </p:nvPr>
        </p:nvSpPr>
        <p:spPr>
          <a:xfrm>
            <a:off x="18606645" y="3631341"/>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25"/>
          </p:nvPr>
        </p:nvSpPr>
        <p:spPr>
          <a:xfrm>
            <a:off x="12103190" y="946013"/>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26"/>
          </p:nvPr>
        </p:nvSpPr>
        <p:spPr>
          <a:xfrm>
            <a:off x="18606645" y="946013"/>
            <a:ext cx="2560406" cy="862314"/>
          </a:xfrm>
          <a:prstGeom prst="rect">
            <a:avLst/>
          </a:prstGeom>
        </p:spPr>
        <p:txBody>
          <a:bodyPr anchor="t"/>
          <a:lstStyle>
            <a:lvl1pPr marL="0" indent="0" algn="l">
              <a:lnSpc>
                <a:spcPct val="100000"/>
              </a:lnSpc>
              <a:buNone/>
              <a:defRPr sz="24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6318359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537040" y="1530916"/>
            <a:ext cx="10654167" cy="10654168"/>
          </a:xfrm>
          <a:prstGeom prst="diamond">
            <a:avLst/>
          </a:prstGeom>
          <a:noFill/>
          <a:ln w="101600">
            <a:solidFill>
              <a:srgbClr val="F77700"/>
            </a:solidFill>
          </a:ln>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14702094" y="2021963"/>
            <a:ext cx="7521092" cy="2617090"/>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14702093" y="5078186"/>
            <a:ext cx="7521090" cy="408216"/>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14702093" y="5582636"/>
            <a:ext cx="7521090" cy="408216"/>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14702093" y="6449786"/>
            <a:ext cx="7521090" cy="408216"/>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14702093" y="6954236"/>
            <a:ext cx="7521090" cy="408216"/>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9295321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2440140" y="3535969"/>
            <a:ext cx="7521092" cy="2617090"/>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2440139" y="6592192"/>
            <a:ext cx="7521090" cy="408216"/>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2440139" y="7096642"/>
            <a:ext cx="7521090" cy="408216"/>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2440139" y="7963792"/>
            <a:ext cx="7521090" cy="408216"/>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2440139" y="8468242"/>
            <a:ext cx="7521090" cy="408216"/>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7876782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802279" y="2362200"/>
            <a:ext cx="11580134" cy="9525000"/>
          </a:xfrm>
          <a:prstGeom prst="rect">
            <a:avLst/>
          </a:prstGeom>
        </p:spPr>
        <p:txBody>
          <a:bodyPr/>
          <a:lstStyle/>
          <a:p>
            <a:endParaRPr lang="en-US" dirty="0"/>
          </a:p>
        </p:txBody>
      </p:sp>
    </p:spTree>
    <p:extLst>
      <p:ext uri="{BB962C8B-B14F-4D97-AF65-F5344CB8AC3E}">
        <p14:creationId xmlns:p14="http://schemas.microsoft.com/office/powerpoint/2010/main" val="8496561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2"/>
            <a:ext cx="5892416" cy="11463864"/>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1990237"/>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50"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vl2pPr marL="914286" indent="0" algn="ctr">
              <a:buNone/>
              <a:defRPr sz="4000"/>
            </a:lvl2pPr>
            <a:lvl3pPr marL="1828573" indent="0" algn="ctr">
              <a:buNone/>
              <a:defRPr sz="3600"/>
            </a:lvl3pPr>
            <a:lvl4pPr marL="2742859" indent="0" algn="ctr">
              <a:buNone/>
              <a:defRPr sz="3200"/>
            </a:lvl4pPr>
            <a:lvl5pPr marL="3657143" indent="0" algn="ctr">
              <a:buNone/>
              <a:defRPr sz="3200"/>
            </a:lvl5pPr>
            <a:lvl6pPr marL="4571429" indent="0" algn="ctr">
              <a:buNone/>
              <a:defRPr sz="3200"/>
            </a:lvl6pPr>
            <a:lvl7pPr marL="5485714" indent="0" algn="ctr">
              <a:buNone/>
              <a:defRPr sz="3200"/>
            </a:lvl7pPr>
            <a:lvl8pPr marL="6400000" indent="0" algn="ctr">
              <a:buNone/>
              <a:defRPr sz="3200"/>
            </a:lvl8pPr>
            <a:lvl9pPr marL="7314286"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62944463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3666C-032B-4159-B0CF-46BA52799BC6}"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3E282-DB99-45A4-BEBE-A03B73107531}" type="slidenum">
              <a:rPr lang="en-US" smtClean="0"/>
              <a:t>‹#›</a:t>
            </a:fld>
            <a:endParaRPr lang="en-US"/>
          </a:p>
        </p:txBody>
      </p:sp>
    </p:spTree>
    <p:extLst>
      <p:ext uri="{BB962C8B-B14F-4D97-AF65-F5344CB8AC3E}">
        <p14:creationId xmlns:p14="http://schemas.microsoft.com/office/powerpoint/2010/main" val="31807476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3997" y="-38099"/>
            <a:ext cx="18134420" cy="12096698"/>
          </a:xfrm>
          <a:prstGeom prst="rect">
            <a:avLst/>
          </a:prstGeom>
        </p:spPr>
        <p:txBody>
          <a:bodyPr lIns="91439" tIns="45719" rIns="91439" bIns="45719" anchor="t">
            <a:noAutofit/>
          </a:bodyPr>
          <a:lstStyle/>
          <a:p>
            <a:r>
              <a:rPr lang="en-US" dirty="0"/>
              <a:t>Click icon to add picture</a:t>
            </a:r>
            <a:endParaRPr dirty="0"/>
          </a:p>
        </p:txBody>
      </p:sp>
      <p:sp>
        <p:nvSpPr>
          <p:cNvPr id="21" name="Title Text"/>
          <p:cNvSpPr txBox="1">
            <a:spLocks noGrp="1"/>
          </p:cNvSpPr>
          <p:nvPr>
            <p:ph type="title"/>
          </p:nvPr>
        </p:nvSpPr>
        <p:spPr>
          <a:xfrm>
            <a:off x="634959" y="9512300"/>
            <a:ext cx="23112496" cy="20066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634959" y="11442700"/>
            <a:ext cx="23112496"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4193708534"/>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7885" y="4533900"/>
            <a:ext cx="20826644" cy="46482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764855508"/>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49683" y="1104901"/>
            <a:ext cx="17258179" cy="11506202"/>
          </a:xfrm>
          <a:prstGeom prst="rect">
            <a:avLst/>
          </a:prstGeom>
        </p:spPr>
        <p:txBody>
          <a:bodyPr lIns="91439" tIns="45719" rIns="91439" bIns="45719" anchor="t">
            <a:noAutofit/>
          </a:bodyPr>
          <a:lstStyle/>
          <a:p>
            <a:r>
              <a:rPr lang="en-US" dirty="0"/>
              <a:t>Click icon to add picture</a:t>
            </a:r>
            <a:endParaRPr dirty="0"/>
          </a:p>
        </p:txBody>
      </p:sp>
      <p:sp>
        <p:nvSpPr>
          <p:cNvPr id="39" name="Title Text"/>
          <p:cNvSpPr txBox="1">
            <a:spLocks noGrp="1"/>
          </p:cNvSpPr>
          <p:nvPr>
            <p:ph type="title"/>
          </p:nvPr>
        </p:nvSpPr>
        <p:spPr>
          <a:xfrm>
            <a:off x="1650892" y="952500"/>
            <a:ext cx="10222835" cy="5549900"/>
          </a:xfrm>
          <a:prstGeom prst="rect">
            <a:avLst/>
          </a:prstGeom>
        </p:spPr>
        <p:txBody>
          <a:bodyPr anchor="b"/>
          <a:lstStyle>
            <a:lvl1pPr>
              <a:defRPr sz="84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1650892" y="6527800"/>
            <a:ext cx="10222835"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23446700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479698575"/>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41829167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537040" y="1530916"/>
            <a:ext cx="10654166" cy="10654167"/>
          </a:xfrm>
          <a:prstGeom prst="diamond">
            <a:avLst/>
          </a:prstGeom>
          <a:noFill/>
          <a:ln w="101600">
            <a:solidFill>
              <a:srgbClr val="F77700"/>
            </a:solidFill>
          </a:ln>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14702092" y="2021961"/>
            <a:ext cx="7521093" cy="2617089"/>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14702093" y="5078185"/>
            <a:ext cx="7521091" cy="408215"/>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14702093" y="5582636"/>
            <a:ext cx="7521091" cy="408215"/>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14702093" y="6449785"/>
            <a:ext cx="7521091" cy="408215"/>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14702093" y="6954236"/>
            <a:ext cx="7521091" cy="408215"/>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9932040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59387" y="3149600"/>
            <a:ext cx="13943692" cy="9296400"/>
          </a:xfrm>
          <a:prstGeom prst="rect">
            <a:avLst/>
          </a:prstGeom>
        </p:spPr>
        <p:txBody>
          <a:bodyPr lIns="91439" tIns="45719" rIns="91439" bIns="45719" anchor="t">
            <a:noAutofit/>
          </a:bodyPr>
          <a:lstStyle/>
          <a:p>
            <a:r>
              <a:rPr lang="en-US" dirty="0"/>
              <a:t>Click icon to add picture</a:t>
            </a:r>
            <a:endParaRPr dirty="0"/>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1688990" y="3149600"/>
            <a:ext cx="10222835" cy="9296400"/>
          </a:xfrm>
          <a:prstGeom prst="rect">
            <a:avLst/>
          </a:prstGeom>
        </p:spPr>
        <p:txBody>
          <a:bodyPr/>
          <a:lstStyle>
            <a:lvl1pPr marL="558772" indent="-558772">
              <a:spcBef>
                <a:spcPts val="4500"/>
              </a:spcBef>
              <a:defRPr sz="3800"/>
            </a:lvl1pPr>
            <a:lvl2pPr marL="1117544" indent="-558772">
              <a:spcBef>
                <a:spcPts val="4500"/>
              </a:spcBef>
              <a:defRPr sz="3800"/>
            </a:lvl2pPr>
            <a:lvl3pPr marL="1676316" indent="-558772">
              <a:spcBef>
                <a:spcPts val="4500"/>
              </a:spcBef>
              <a:defRPr sz="3800"/>
            </a:lvl3pPr>
            <a:lvl4pPr marL="2235088" indent="-558772">
              <a:spcBef>
                <a:spcPts val="4500"/>
              </a:spcBef>
              <a:defRPr sz="3800"/>
            </a:lvl4pPr>
            <a:lvl5pPr marL="2793860" indent="-558772">
              <a:spcBef>
                <a:spcPts val="4500"/>
              </a:spcBef>
              <a:defRPr sz="3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062177458"/>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8990" y="1778000"/>
            <a:ext cx="21004433" cy="10160000"/>
          </a:xfrm>
          <a:prstGeom prst="rect">
            <a:avLst/>
          </a:prstGeom>
        </p:spPr>
        <p:txBody>
          <a:bodyPr/>
          <a:lstStyle>
            <a:lvl1pPr>
              <a:defRPr sz="4800"/>
            </a:lvl1pPr>
            <a:lvl2pPr>
              <a:defRPr sz="4800"/>
            </a:lvl2pPr>
            <a:lvl3pPr>
              <a:defRPr sz="48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947170628"/>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0320" y="7035800"/>
            <a:ext cx="8396132" cy="5600700"/>
          </a:xfrm>
          <a:prstGeom prst="rect">
            <a:avLst/>
          </a:prstGeom>
        </p:spPr>
        <p:txBody>
          <a:bodyPr lIns="91439" tIns="45719" rIns="91439" bIns="45719" anchor="t">
            <a:noAutofit/>
          </a:bodyPr>
          <a:lstStyle/>
          <a:p>
            <a:r>
              <a:rPr lang="en-US" dirty="0"/>
              <a:t>Click icon to add picture</a:t>
            </a:r>
            <a:endParaRPr dirty="0"/>
          </a:p>
        </p:txBody>
      </p:sp>
      <p:sp>
        <p:nvSpPr>
          <p:cNvPr id="84" name="Image"/>
          <p:cNvSpPr>
            <a:spLocks noGrp="1"/>
          </p:cNvSpPr>
          <p:nvPr>
            <p:ph type="pic" sz="quarter" idx="14"/>
          </p:nvPr>
        </p:nvSpPr>
        <p:spPr>
          <a:xfrm>
            <a:off x="15289805" y="1130301"/>
            <a:ext cx="8330658" cy="5554134"/>
          </a:xfrm>
          <a:prstGeom prst="rect">
            <a:avLst/>
          </a:prstGeom>
        </p:spPr>
        <p:txBody>
          <a:bodyPr lIns="91439" tIns="45719" rIns="91439" bIns="45719" anchor="t">
            <a:noAutofit/>
          </a:bodyPr>
          <a:lstStyle/>
          <a:p>
            <a:r>
              <a:rPr lang="en-US" dirty="0"/>
              <a:t>Click icon to add picture</a:t>
            </a:r>
            <a:endParaRPr dirty="0"/>
          </a:p>
        </p:txBody>
      </p:sp>
      <p:sp>
        <p:nvSpPr>
          <p:cNvPr id="85" name="Image"/>
          <p:cNvSpPr>
            <a:spLocks noGrp="1"/>
          </p:cNvSpPr>
          <p:nvPr>
            <p:ph type="pic" idx="15"/>
          </p:nvPr>
        </p:nvSpPr>
        <p:spPr>
          <a:xfrm>
            <a:off x="-304779" y="1130300"/>
            <a:ext cx="17201030" cy="11468100"/>
          </a:xfrm>
          <a:prstGeom prst="rect">
            <a:avLst/>
          </a:prstGeom>
        </p:spPr>
        <p:txBody>
          <a:bodyPr lIns="91439" tIns="45719" rIns="91439" bIns="45719" anchor="t">
            <a:noAutofit/>
          </a:bodyPr>
          <a:lstStyle/>
          <a:p>
            <a:r>
              <a:rPr lang="en-US" dirty="0"/>
              <a:t>Click icon to add picture</a:t>
            </a:r>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33098942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445" y="8953501"/>
            <a:ext cx="19620223" cy="595035"/>
          </a:xfrm>
          <a:prstGeom prst="rect">
            <a:avLst/>
          </a:prstGeom>
        </p:spPr>
        <p:txBody>
          <a:bodyPr anchor="t">
            <a:spAutoFit/>
          </a:bodyPr>
          <a:lstStyle>
            <a:lvl1pPr marL="0" indent="0" algn="ctr">
              <a:spcBef>
                <a:spcPts val="0"/>
              </a:spcBef>
              <a:buSzTx/>
              <a:buNone/>
              <a:defRPr sz="3200" i="1"/>
            </a:lvl1pPr>
          </a:lstStyle>
          <a:p>
            <a:pPr lvl="0"/>
            <a:r>
              <a:rPr lang="en-US"/>
              <a:t>Click to edit Master text styles</a:t>
            </a:r>
          </a:p>
        </p:txBody>
      </p:sp>
      <p:sp>
        <p:nvSpPr>
          <p:cNvPr id="94" name="“Type a quote here.”"/>
          <p:cNvSpPr txBox="1">
            <a:spLocks noGrp="1"/>
          </p:cNvSpPr>
          <p:nvPr>
            <p:ph type="body" sz="quarter" idx="14"/>
          </p:nvPr>
        </p:nvSpPr>
        <p:spPr>
          <a:xfrm>
            <a:off x="2387445" y="6069072"/>
            <a:ext cx="19620223" cy="841256"/>
          </a:xfrm>
          <a:prstGeom prst="rect">
            <a:avLst/>
          </a:prstGeom>
        </p:spPr>
        <p:txBody>
          <a:bodyPr>
            <a:spAutoFit/>
          </a:bodyPr>
          <a:lstStyle>
            <a:lvl1pPr marL="0" indent="0" algn="ctr">
              <a:spcBef>
                <a:spcPts val="0"/>
              </a:spcBef>
              <a:buSzTx/>
              <a:buNone/>
              <a:defRPr sz="4800" b="1" spc="-150">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080958145"/>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2413" cy="16264468"/>
          </a:xfrm>
          <a:prstGeom prst="rect">
            <a:avLst/>
          </a:prstGeom>
        </p:spPr>
        <p:txBody>
          <a:bodyPr lIns="91439" tIns="45719" rIns="91439" bIns="45719" anchor="t">
            <a:noAutofit/>
          </a:bodyPr>
          <a:lstStyle/>
          <a:p>
            <a:r>
              <a:rPr lang="en-US" dirty="0"/>
              <a:t>Click icon to add picture</a:t>
            </a:r>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43896074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897191494"/>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2"/>
            <a:ext cx="5892416" cy="11463864"/>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1990235"/>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48"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1003601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9244999" y="3159127"/>
            <a:ext cx="5892416" cy="10556874"/>
          </a:xfrm>
        </p:spPr>
        <p:txBody>
          <a:bodyPr/>
          <a:lstStyle/>
          <a:p>
            <a:endParaRPr lang="en-US" dirty="0"/>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1728047" y="963647"/>
            <a:ext cx="20976055" cy="1081414"/>
          </a:xfrm>
        </p:spPr>
        <p:txBody>
          <a:bodyPr>
            <a:normAutofit fontScale="92500" lnSpcReduction="20000"/>
          </a:bodyPr>
          <a:lstStyle>
            <a:lvl1pPr marL="0" indent="0" algn="ctr">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2224077437"/>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9343320"/>
            <a:ext cx="24382413" cy="4372680"/>
          </a:xfrm>
        </p:spPr>
        <p:txBody>
          <a:bodyPr/>
          <a:lstStyle/>
          <a:p>
            <a:endParaRPr lang="en-US" dirty="0"/>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1728047" y="963647"/>
            <a:ext cx="20976055" cy="1081414"/>
          </a:xfrm>
        </p:spPr>
        <p:txBody>
          <a:bodyPr>
            <a:normAutofit fontScale="92500" lnSpcReduction="20000"/>
          </a:bodyPr>
          <a:lstStyle>
            <a:lvl1pPr marL="0" indent="0" algn="l">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18701537" y="4904024"/>
            <a:ext cx="2968911" cy="750008"/>
          </a:xfrm>
        </p:spPr>
        <p:txBody>
          <a:bodyPr>
            <a:normAutofit fontScale="92500" lnSpcReduction="20000"/>
          </a:bodyPr>
          <a:lstStyle>
            <a:lvl1pPr marL="0" indent="0" algn="l">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7727853" y="4904024"/>
            <a:ext cx="2968911" cy="750008"/>
          </a:xfrm>
        </p:spPr>
        <p:txBody>
          <a:bodyPr>
            <a:normAutofit fontScale="92500" lnSpcReduction="20000"/>
          </a:bodyPr>
          <a:lstStyle>
            <a:lvl1pPr marL="0" indent="0" algn="ctr">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596742955"/>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3533613"/>
            <a:ext cx="5892416" cy="10182386"/>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389181"/>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48"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72294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2440138" y="3535967"/>
            <a:ext cx="7521093" cy="2617089"/>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2440139" y="6592191"/>
            <a:ext cx="7521091" cy="408215"/>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7" name="Text Placeholder 2"/>
          <p:cNvSpPr>
            <a:spLocks noGrp="1"/>
          </p:cNvSpPr>
          <p:nvPr>
            <p:ph type="body" sz="quarter" idx="13"/>
          </p:nvPr>
        </p:nvSpPr>
        <p:spPr>
          <a:xfrm>
            <a:off x="2440139" y="7096642"/>
            <a:ext cx="7521091" cy="408215"/>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8" name="Text Placeholder 2"/>
          <p:cNvSpPr>
            <a:spLocks noGrp="1"/>
          </p:cNvSpPr>
          <p:nvPr>
            <p:ph type="body" sz="quarter" idx="14"/>
          </p:nvPr>
        </p:nvSpPr>
        <p:spPr>
          <a:xfrm>
            <a:off x="2440139" y="7963791"/>
            <a:ext cx="7521091" cy="408215"/>
          </a:xfrm>
          <a:prstGeom prst="rect">
            <a:avLst/>
          </a:prstGeom>
        </p:spPr>
        <p:txBody>
          <a:bodyPr/>
          <a:lstStyle>
            <a:lvl1pPr marL="0" indent="0" algn="l">
              <a:lnSpc>
                <a:spcPct val="100000"/>
              </a:lnSpc>
              <a:buNone/>
              <a:defRPr sz="2000" b="0" i="0">
                <a:solidFill>
                  <a:schemeClr val="bg1">
                    <a:lumMod val="6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5"/>
          </p:nvPr>
        </p:nvSpPr>
        <p:spPr>
          <a:xfrm>
            <a:off x="2440139" y="8468242"/>
            <a:ext cx="7521091" cy="408215"/>
          </a:xfrm>
          <a:prstGeom prst="rect">
            <a:avLst/>
          </a:prstGeom>
        </p:spPr>
        <p:txBody>
          <a:bodyPr/>
          <a:lstStyle>
            <a:lvl1pPr marL="0" indent="0" algn="l">
              <a:lnSpc>
                <a:spcPct val="100000"/>
              </a:lnSpc>
              <a:buNone/>
              <a:defRPr sz="2400" b="0" i="0">
                <a:solidFill>
                  <a:schemeClr val="tx1"/>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4834731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0997004"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4" y="3335867"/>
            <a:ext cx="10997004"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2134427"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213442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9626453"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962645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7126471" y="9432134"/>
            <a:ext cx="600997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7126467" y="8602402"/>
            <a:ext cx="600997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12918235" y="1981201"/>
            <a:ext cx="11464178" cy="4048126"/>
          </a:xfrm>
          <a:prstGeom prst="rect">
            <a:avLst/>
          </a:prstGeom>
          <a:solidFill>
            <a:schemeClr val="bg1">
              <a:lumMod val="50000"/>
            </a:schemeClr>
          </a:solidFill>
        </p:spPr>
        <p:txBody>
          <a:bodyPr/>
          <a:lstStyle/>
          <a:p>
            <a:endParaRPr lang="en-US" dirty="0"/>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1194202"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8648375"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16136414"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32737167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236019" y="1981202"/>
            <a:ext cx="9955186"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236017" y="3335867"/>
            <a:ext cx="9955190" cy="2692398"/>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561721" y="2302654"/>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561717" y="1472922"/>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14561721" y="6197596"/>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14561717" y="5367864"/>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4561721" y="10092538"/>
            <a:ext cx="7335057" cy="2438400"/>
          </a:xfrm>
          <a:prstGeom prst="rect">
            <a:avLst/>
          </a:prstGeom>
        </p:spPr>
        <p:txBody>
          <a:bodyPr>
            <a:normAutofit/>
          </a:bodyPr>
          <a:lstStyle>
            <a:lvl1pPr marL="0" indent="0">
              <a:lnSpc>
                <a:spcPct val="150000"/>
              </a:lnSpc>
              <a:buNone/>
              <a:defRPr sz="28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4561717" y="9262806"/>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6619876"/>
            <a:ext cx="12191207" cy="7096124"/>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749561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Pricing-1">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5377723"/>
            <a:ext cx="24382413" cy="8338278"/>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3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6176662"/>
      </p:ext>
    </p:extLst>
  </p:cSld>
  <p:clrMapOvr>
    <a:overrideClrMapping bg1="lt1" tx1="dk1" bg2="lt2" tx2="dk2" accent1="accent1" accent2="accent2" accent3="accent3" accent4="accent4" accent5="accent5" accent6="accent6" hlink="hlink" folHlink="folHlink"/>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03558" y="1981200"/>
            <a:ext cx="10545394" cy="7345680"/>
          </a:xfrm>
          <a:prstGeom prst="rect">
            <a:avLst/>
          </a:prstGeom>
        </p:spPr>
        <p:txBody>
          <a:bodyPr/>
          <a:lstStyle>
            <a:lvl1pPr marL="0" indent="0" algn="l">
              <a:lnSpc>
                <a:spcPct val="150000"/>
              </a:lnSpc>
              <a:buNone/>
              <a:defRPr sz="3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952021" y="1981200"/>
            <a:ext cx="9121658" cy="73456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65349352"/>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8077" y="5217476"/>
            <a:ext cx="9668837" cy="2626044"/>
          </a:xfrm>
          <a:prstGeom prst="rect">
            <a:avLst/>
          </a:prstGeom>
        </p:spPr>
        <p:txBody>
          <a:bodyPr/>
          <a:lstStyle>
            <a:lvl1pPr marL="0" indent="0" algn="l">
              <a:lnSpc>
                <a:spcPct val="150000"/>
              </a:lnSpc>
              <a:buNone/>
              <a:defRPr sz="3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338075" y="1981202"/>
            <a:ext cx="13693363" cy="28752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12313756" y="5218114"/>
            <a:ext cx="9324367" cy="2625408"/>
          </a:xfrm>
          <a:prstGeom prst="rect">
            <a:avLst/>
          </a:prstGeom>
        </p:spPr>
        <p:txBody>
          <a:bodyPr/>
          <a:lstStyle>
            <a:lvl1pPr marL="0" indent="0">
              <a:lnSpc>
                <a:spcPct val="150000"/>
              </a:lnSpc>
              <a:buNone/>
              <a:defRPr sz="32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8676642"/>
            <a:ext cx="24382413" cy="503936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2286191718"/>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191207" y="3661726"/>
            <a:ext cx="9668837" cy="28752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12191207" y="6857998"/>
            <a:ext cx="9668837" cy="2625408"/>
          </a:xfrm>
          <a:prstGeom prst="rect">
            <a:avLst/>
          </a:prstGeom>
        </p:spPr>
        <p:txBody>
          <a:bodyPr/>
          <a:lstStyle>
            <a:lvl1pPr marL="0" indent="0">
              <a:lnSpc>
                <a:spcPct val="150000"/>
              </a:lnSpc>
              <a:buNone/>
              <a:defRPr sz="32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1" y="1833907"/>
            <a:ext cx="10050572" cy="10051226"/>
          </a:xfrm>
          <a:prstGeom prst="diamond">
            <a:avLst/>
          </a:prstGeom>
          <a:solidFill>
            <a:schemeClr val="bg1">
              <a:lumMod val="65000"/>
            </a:schemeClr>
          </a:solidFill>
          <a:ln w="50800">
            <a:solidFill>
              <a:schemeClr val="bg1"/>
            </a:solidFill>
          </a:ln>
        </p:spPr>
        <p:txBody>
          <a:bodyPr/>
          <a:lstStyle/>
          <a:p>
            <a:endParaRPr lang="en-US" dirty="0"/>
          </a:p>
        </p:txBody>
      </p:sp>
    </p:spTree>
    <p:extLst>
      <p:ext uri="{BB962C8B-B14F-4D97-AF65-F5344CB8AC3E}">
        <p14:creationId xmlns:p14="http://schemas.microsoft.com/office/powerpoint/2010/main" val="67000595"/>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735071" y="624619"/>
            <a:ext cx="13693363" cy="243310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039000" y="3943846"/>
            <a:ext cx="20343414" cy="9772156"/>
          </a:xfrm>
          <a:prstGeom prst="rect">
            <a:avLst/>
          </a:prstGeom>
          <a:solidFill>
            <a:schemeClr val="bg1">
              <a:lumMod val="50000"/>
            </a:schemeClr>
          </a:solidFill>
        </p:spPr>
        <p:txBody>
          <a:bodyPr/>
          <a:lstStyle/>
          <a:p>
            <a:endParaRPr lang="en-US" dirty="0"/>
          </a:p>
        </p:txBody>
      </p:sp>
      <p:sp>
        <p:nvSpPr>
          <p:cNvPr id="3" name="Subtitle 2"/>
          <p:cNvSpPr>
            <a:spLocks noGrp="1"/>
          </p:cNvSpPr>
          <p:nvPr>
            <p:ph type="subTitle" idx="1"/>
          </p:nvPr>
        </p:nvSpPr>
        <p:spPr>
          <a:xfrm>
            <a:off x="14759037" y="10465338"/>
            <a:ext cx="8202834" cy="2626044"/>
          </a:xfrm>
          <a:prstGeom prst="rect">
            <a:avLst/>
          </a:prstGeom>
        </p:spPr>
        <p:txBody>
          <a:bodyPr/>
          <a:lstStyle>
            <a:lvl1pPr marL="0" indent="0" algn="l">
              <a:lnSpc>
                <a:spcPct val="150000"/>
              </a:lnSpc>
              <a:buNone/>
              <a:defRPr sz="28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6174766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6887472" y="624618"/>
            <a:ext cx="6074403" cy="2694608"/>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1" y="2798861"/>
            <a:ext cx="16428433" cy="10917142"/>
          </a:xfrm>
          <a:prstGeom prst="rect">
            <a:avLst/>
          </a:prstGeom>
          <a:solidFill>
            <a:schemeClr val="bg1">
              <a:lumMod val="50000"/>
            </a:schemeClr>
          </a:solidFill>
        </p:spPr>
        <p:txBody>
          <a:bodyPr/>
          <a:lstStyle/>
          <a:p>
            <a:endParaRPr lang="en-US" dirty="0"/>
          </a:p>
        </p:txBody>
      </p:sp>
      <p:sp>
        <p:nvSpPr>
          <p:cNvPr id="3" name="Subtitle 2"/>
          <p:cNvSpPr>
            <a:spLocks noGrp="1"/>
          </p:cNvSpPr>
          <p:nvPr>
            <p:ph type="subTitle" idx="1"/>
          </p:nvPr>
        </p:nvSpPr>
        <p:spPr>
          <a:xfrm>
            <a:off x="12191207" y="7776377"/>
            <a:ext cx="10770665" cy="5315006"/>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3599887890"/>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990904" y="741393"/>
            <a:ext cx="20400606" cy="2621238"/>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9144001"/>
            <a:ext cx="24382413" cy="4572002"/>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dirty="0"/>
          </a:p>
        </p:txBody>
      </p:sp>
      <p:sp>
        <p:nvSpPr>
          <p:cNvPr id="3" name="Subtitle 2"/>
          <p:cNvSpPr>
            <a:spLocks noGrp="1"/>
          </p:cNvSpPr>
          <p:nvPr>
            <p:ph type="subTitle" idx="1"/>
          </p:nvPr>
        </p:nvSpPr>
        <p:spPr>
          <a:xfrm>
            <a:off x="2015487" y="3695853"/>
            <a:ext cx="9472759" cy="4729046"/>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12894163" y="3695853"/>
            <a:ext cx="9472759" cy="4765674"/>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251988370"/>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2"/>
            <a:ext cx="24382413" cy="6858000"/>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7512114"/>
            <a:ext cx="14255014" cy="216282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5063698" y="9930846"/>
            <a:ext cx="14255014" cy="2600096"/>
          </a:xfrm>
          <a:prstGeom prst="rect">
            <a:avLst/>
          </a:prstGeom>
        </p:spPr>
        <p:txBody>
          <a:bodyPr/>
          <a:lstStyle>
            <a:lvl1pPr marL="0" indent="0" algn="ctr">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369560693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2"/>
            <a:ext cx="5892416" cy="11463864"/>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1990235"/>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48"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Medium"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727545561"/>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1185058"/>
            <a:ext cx="14255014" cy="108400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5063700" y="4106343"/>
            <a:ext cx="6258313"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063700" y="4936074"/>
            <a:ext cx="6258313"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13102148" y="8906935"/>
            <a:ext cx="6216565"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3102148" y="9736666"/>
            <a:ext cx="6216565"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5063700" y="3412078"/>
            <a:ext cx="6258313"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3102144" y="8212670"/>
            <a:ext cx="6216569"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3513809135"/>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690196" y="2743200"/>
            <a:ext cx="21002021" cy="1915888"/>
          </a:xfrm>
          <a:prstGeom prst="rect">
            <a:avLst/>
          </a:prstGeom>
        </p:spPr>
        <p:txBody>
          <a:bodyPr/>
          <a:lstStyle>
            <a:lvl1pPr marL="0" indent="0" algn="ctr">
              <a:lnSpc>
                <a:spcPct val="100000"/>
              </a:lnSpc>
              <a:buNone/>
              <a:defRPr sz="143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1690196" y="7818364"/>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9182226" y="7818364"/>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16682240" y="7818364"/>
            <a:ext cx="6009977"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1690196" y="9864878"/>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9182226" y="9864878"/>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16682240" y="9864878"/>
            <a:ext cx="6009977"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836697034"/>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14437" y="5900056"/>
            <a:ext cx="19353540" cy="1915888"/>
          </a:xfrm>
          <a:prstGeom prst="rect">
            <a:avLst/>
          </a:prstGeom>
        </p:spPr>
        <p:txBody>
          <a:bodyPr/>
          <a:lstStyle>
            <a:lvl1pPr marL="0" indent="0" algn="ctr">
              <a:lnSpc>
                <a:spcPct val="100000"/>
              </a:lnSpc>
              <a:buNone/>
              <a:defRPr sz="159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97031211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7987955" y="0"/>
            <a:ext cx="4359298" cy="6042356"/>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4383026"/>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3" y="7138961"/>
            <a:ext cx="5491453"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218270" y="499905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218266" y="443003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16263977" y="0"/>
            <a:ext cx="4359298" cy="6042356"/>
          </a:xfrm>
          <a:prstGeom prst="rect">
            <a:avLst/>
          </a:prstGeom>
          <a:solidFill>
            <a:schemeClr val="bg1">
              <a:lumMod val="50000"/>
            </a:schemeClr>
          </a:solidFill>
        </p:spPr>
        <p:txBody>
          <a:bodyPr/>
          <a:lstStyle/>
          <a:p>
            <a:endParaRPr lang="en-US" dirty="0"/>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7987955" y="7673644"/>
            <a:ext cx="4359298" cy="6042356"/>
          </a:xfrm>
          <a:prstGeom prst="rect">
            <a:avLst/>
          </a:prstGeom>
          <a:solidFill>
            <a:schemeClr val="bg1">
              <a:lumMod val="50000"/>
            </a:schemeClr>
          </a:solidFill>
        </p:spPr>
        <p:txBody>
          <a:bodyPr/>
          <a:lstStyle/>
          <a:p>
            <a:endParaRPr lang="en-US" dirty="0"/>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16263977" y="7673644"/>
            <a:ext cx="4359298" cy="6042356"/>
          </a:xfrm>
          <a:prstGeom prst="rect">
            <a:avLst/>
          </a:prstGeom>
          <a:solidFill>
            <a:schemeClr val="bg1">
              <a:lumMod val="50000"/>
            </a:schemeClr>
          </a:solidFill>
        </p:spPr>
        <p:txBody>
          <a:bodyPr/>
          <a:lstStyle/>
          <a:p>
            <a:endParaRPr lang="en-US" dirty="0"/>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19494291" y="499905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19494287" y="443003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11218266" y="1270768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11218262" y="1213866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19494287" y="1270768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19494283" y="1213866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241633221"/>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955871" y="1474838"/>
            <a:ext cx="10470672" cy="1271872"/>
          </a:xfrm>
          <a:prstGeom prst="rect">
            <a:avLst/>
          </a:prstGeom>
        </p:spPr>
        <p:txBody>
          <a:bodyPr/>
          <a:lstStyle>
            <a:lvl1pPr marL="0" indent="0" algn="ctr">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55870" y="2936220"/>
            <a:ext cx="10470674" cy="1621600"/>
          </a:xfrm>
          <a:prstGeom prst="rect">
            <a:avLst/>
          </a:prstGeom>
        </p:spPr>
        <p:txBody>
          <a:bodyPr/>
          <a:lstStyle>
            <a:lvl1pPr marL="0" indent="0" algn="ctr">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734999"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734995"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2030827"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dirty="0"/>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7481208"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dirty="0"/>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7185381"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7185377"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12931589"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dirty="0"/>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12635762"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12635758"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18381970"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dirty="0"/>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18086143"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18086139"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917027759"/>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6552315" cy="2881744"/>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94203"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94199"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44938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44937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18269661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198117" y="1402122"/>
            <a:ext cx="17986167" cy="2881744"/>
          </a:xfrm>
          <a:prstGeom prst="rect">
            <a:avLst/>
          </a:prstGeom>
        </p:spPr>
        <p:txBody>
          <a:bodyPr/>
          <a:lstStyle>
            <a:lvl1pPr marL="0" indent="0" algn="ctr">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64350"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64346"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179228"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179224"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1463581" y="5883060"/>
            <a:ext cx="6740085" cy="2881744"/>
          </a:xfrm>
          <a:prstGeom prst="rect">
            <a:avLst/>
          </a:prstGeom>
          <a:solidFill>
            <a:schemeClr val="bg1">
              <a:lumMod val="85000"/>
            </a:schemeClr>
          </a:solidFill>
        </p:spPr>
        <p:txBody>
          <a:bodyPr/>
          <a:lstStyle/>
          <a:p>
            <a:endParaRPr lang="en-US" dirty="0"/>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8820532" y="5883060"/>
            <a:ext cx="6740085" cy="2881744"/>
          </a:xfrm>
          <a:prstGeom prst="rect">
            <a:avLst/>
          </a:prstGeom>
          <a:solidFill>
            <a:schemeClr val="bg1">
              <a:lumMod val="85000"/>
            </a:schemeClr>
          </a:solidFill>
        </p:spPr>
        <p:txBody>
          <a:bodyPr/>
          <a:lstStyle/>
          <a:p>
            <a:endParaRPr lang="en-US" dirty="0"/>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16178595" y="5883060"/>
            <a:ext cx="6740085" cy="2881744"/>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1736707401"/>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4678206" y="2442588"/>
            <a:ext cx="7868822" cy="10057556"/>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815288" y="3177046"/>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815284" y="2442588"/>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1815288" y="7090688"/>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1815284" y="6341346"/>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1815288" y="11004330"/>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1815284" y="10240104"/>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041527494"/>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24382413" cy="13716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7496866" y="4056231"/>
            <a:ext cx="9388681" cy="3173910"/>
          </a:xfrm>
          <a:prstGeom prst="rect">
            <a:avLst/>
          </a:prstGeom>
          <a:blipFill dpi="0" rotWithShape="1">
            <a:blip r:embed="rId2" cstate="email">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3047802" y="8005650"/>
            <a:ext cx="18286810" cy="957792"/>
          </a:xfrm>
          <a:prstGeom prst="rect">
            <a:avLst/>
          </a:prstGeom>
        </p:spPr>
        <p:txBody>
          <a:bodyPr/>
          <a:lstStyle>
            <a:lvl1pPr marL="0" indent="0" algn="ctr">
              <a:buNone/>
              <a:defRPr sz="4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Tree>
    <p:extLst>
      <p:ext uri="{BB962C8B-B14F-4D97-AF65-F5344CB8AC3E}">
        <p14:creationId xmlns:p14="http://schemas.microsoft.com/office/powerpoint/2010/main" val="35603303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0338144" y="0"/>
            <a:ext cx="14044272" cy="13716000"/>
          </a:xfrm>
          <a:prstGeom prst="rect">
            <a:avLst/>
          </a:prstGeom>
          <a:pattFill prst="pct5">
            <a:fgClr>
              <a:srgbClr val="971C95"/>
            </a:fgClr>
            <a:bgClr>
              <a:schemeClr val="bg1"/>
            </a:bgClr>
          </a:pattFill>
        </p:spPr>
        <p:txBody>
          <a:bodyPr/>
          <a:lstStyle>
            <a:lvl1pPr>
              <a:defRPr sz="2800"/>
            </a:lvl1pPr>
          </a:lstStyle>
          <a:p>
            <a:endParaRPr lang="en-US" dirty="0"/>
          </a:p>
        </p:txBody>
      </p:sp>
    </p:spTree>
    <p:extLst>
      <p:ext uri="{BB962C8B-B14F-4D97-AF65-F5344CB8AC3E}">
        <p14:creationId xmlns:p14="http://schemas.microsoft.com/office/powerpoint/2010/main" val="3476135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3997" y="-38099"/>
            <a:ext cx="18134420" cy="12096698"/>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634959" y="9512300"/>
            <a:ext cx="23112496" cy="20066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634959" y="11442700"/>
            <a:ext cx="23112496"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72825318"/>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8760719" y="3455763"/>
            <a:ext cx="4970083" cy="6888954"/>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13727719" y="3455763"/>
            <a:ext cx="196111" cy="5468674"/>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3455762"/>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3" y="6211697"/>
            <a:ext cx="5491453"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11713512" y="8923411"/>
            <a:ext cx="3945415" cy="1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12178264" y="9811123"/>
            <a:ext cx="3512915" cy="493806"/>
          </a:xfrm>
          <a:prstGeom prst="rect">
            <a:avLst/>
          </a:prstGeom>
        </p:spPr>
        <p:txBody>
          <a:bodyPr/>
          <a:lstStyle>
            <a:lvl1pPr marL="0" indent="0">
              <a:lnSpc>
                <a:spcPct val="100000"/>
              </a:lnSpc>
              <a:buNone/>
              <a:defRPr sz="24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12178259" y="9222124"/>
            <a:ext cx="3512917" cy="58148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16257749" y="3455763"/>
            <a:ext cx="4970083" cy="6888954"/>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21222089" y="3455763"/>
            <a:ext cx="196111" cy="5468674"/>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19210542" y="8923441"/>
            <a:ext cx="3945415" cy="1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19675294" y="9811153"/>
            <a:ext cx="3512915" cy="493806"/>
          </a:xfrm>
          <a:prstGeom prst="rect">
            <a:avLst/>
          </a:prstGeom>
        </p:spPr>
        <p:txBody>
          <a:bodyPr/>
          <a:lstStyle>
            <a:lvl1pPr marL="0" indent="0">
              <a:lnSpc>
                <a:spcPct val="100000"/>
              </a:lnSpc>
              <a:buNone/>
              <a:defRPr sz="24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19675289" y="9222154"/>
            <a:ext cx="3512917" cy="58148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593864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Opening-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2413" cy="13716000"/>
          </a:xfrm>
          <a:prstGeom prst="rect">
            <a:avLst/>
          </a:prstGeom>
        </p:spPr>
        <p:txBody>
          <a:bodyPr/>
          <a:lstStyle>
            <a:lvl1pPr>
              <a:defRPr>
                <a:latin typeface="Klinic Slab Bold" pitchFamily="50" charset="0"/>
              </a:defRPr>
            </a:lvl1pPr>
          </a:lstStyle>
          <a:p>
            <a:pPr lvl="0"/>
            <a:endParaRPr lang="en-US" noProof="0" dirty="0"/>
          </a:p>
        </p:txBody>
      </p:sp>
      <p:sp>
        <p:nvSpPr>
          <p:cNvPr id="5" name="Text Placeholder 13"/>
          <p:cNvSpPr>
            <a:spLocks noGrp="1"/>
          </p:cNvSpPr>
          <p:nvPr>
            <p:ph type="body" sz="quarter" idx="11"/>
          </p:nvPr>
        </p:nvSpPr>
        <p:spPr>
          <a:xfrm>
            <a:off x="8046086" y="4084002"/>
            <a:ext cx="8290242" cy="2584028"/>
          </a:xfrm>
          <a:prstGeom prst="rect">
            <a:avLst/>
          </a:prstGeom>
        </p:spPr>
        <p:txBody>
          <a:bodyPr/>
          <a:lstStyle>
            <a:lvl1pPr marL="0" indent="0" algn="ctr">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2"/>
          </p:nvPr>
        </p:nvSpPr>
        <p:spPr>
          <a:xfrm>
            <a:off x="8046086" y="6858001"/>
            <a:ext cx="8290242" cy="2756430"/>
          </a:xfrm>
          <a:prstGeom prst="rect">
            <a:avLst/>
          </a:prstGeom>
        </p:spPr>
        <p:txBody>
          <a:bodyPr/>
          <a:lstStyle>
            <a:lvl1pPr marL="0" indent="0" algn="ctr">
              <a:lnSpc>
                <a:spcPct val="150000"/>
              </a:lnSpc>
              <a:buNone/>
              <a:defRPr sz="2400" b="0" i="0">
                <a:solidFill>
                  <a:schemeClr val="bg1">
                    <a:lumMod val="50000"/>
                  </a:schemeClr>
                </a:solidFill>
                <a:latin typeface="Klinic Slab Book" pitchFamily="50" charset="0"/>
                <a:ea typeface="Klinic Slab Book" pitchFamily="50" charset="0"/>
                <a:cs typeface="Klinic Slab Book" pitchFamily="50" charset="0"/>
              </a:defRPr>
            </a:lvl1pPr>
          </a:lstStyle>
          <a:p>
            <a:pPr lvl="0"/>
            <a:r>
              <a:rPr lang="en-US" dirty="0"/>
              <a:t>Click to edit Master text styles</a:t>
            </a:r>
          </a:p>
        </p:txBody>
      </p:sp>
    </p:spTree>
    <p:extLst>
      <p:ext uri="{BB962C8B-B14F-4D97-AF65-F5344CB8AC3E}">
        <p14:creationId xmlns:p14="http://schemas.microsoft.com/office/powerpoint/2010/main" val="15790812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Mockup-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65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3666C-032B-4159-B0CF-46BA52799BC6}"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3E282-DB99-45A4-BEBE-A03B73107531}" type="slidenum">
              <a:rPr lang="en-US" smtClean="0"/>
              <a:t>‹#›</a:t>
            </a:fld>
            <a:endParaRPr lang="en-US"/>
          </a:p>
        </p:txBody>
      </p:sp>
    </p:spTree>
    <p:extLst>
      <p:ext uri="{BB962C8B-B14F-4D97-AF65-F5344CB8AC3E}">
        <p14:creationId xmlns:p14="http://schemas.microsoft.com/office/powerpoint/2010/main" val="29014891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2212705" y="4238369"/>
            <a:ext cx="19044322" cy="3361818"/>
          </a:xfrm>
        </p:spPr>
        <p:txBody>
          <a:bodyPr anchor="b"/>
          <a:lstStyle>
            <a:lvl1pPr algn="l">
              <a:defRPr sz="11999">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2212705" y="7769164"/>
            <a:ext cx="19044322" cy="1474440"/>
          </a:xfrm>
        </p:spPr>
        <p:txBody>
          <a:bodyPr/>
          <a:lstStyle>
            <a:lvl1pPr marL="0" indent="0" algn="l">
              <a:buNone/>
              <a:defRPr sz="4800">
                <a:solidFill>
                  <a:schemeClr val="tx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sz="48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2212704" y="12632387"/>
            <a:ext cx="3664198" cy="486698"/>
          </a:xfrm>
        </p:spPr>
        <p:txBody>
          <a:bodyPr/>
          <a:lstStyle>
            <a:lvl1pPr marL="0" indent="0" algn="l">
              <a:buNone/>
              <a:defRPr sz="2800">
                <a:solidFill>
                  <a:schemeClr val="tx1"/>
                </a:solidFill>
              </a:defRPr>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749759" cy="1371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23632654" y="0"/>
            <a:ext cx="749759" cy="1371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2212705" y="1271872"/>
            <a:ext cx="6345513" cy="87992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1923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7885" y="4533900"/>
            <a:ext cx="20826644" cy="46482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0909559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49683" y="1104901"/>
            <a:ext cx="17258179" cy="11506202"/>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1650892" y="952500"/>
            <a:ext cx="10222835" cy="5549900"/>
          </a:xfrm>
          <a:prstGeom prst="rect">
            <a:avLst/>
          </a:prstGeom>
        </p:spPr>
        <p:txBody>
          <a:bodyPr anchor="b"/>
          <a:lstStyle>
            <a:lvl1pPr>
              <a:defRPr sz="84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1650892" y="6527800"/>
            <a:ext cx="10222835"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0469057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03">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2191206" y="3528906"/>
            <a:ext cx="9737831" cy="3362961"/>
          </a:xfrm>
          <a:prstGeom prst="rect">
            <a:avLst/>
          </a:prstGeom>
        </p:spPr>
        <p:txBody>
          <a:bodyPr/>
          <a:lstStyle>
            <a:lvl1pPr marL="0" indent="0" algn="l">
              <a:buNone/>
              <a:defRPr sz="10000" b="1" i="0" spc="-150">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12863465" y="7047971"/>
            <a:ext cx="9065572"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12" name="Picture Placeholder 11"/>
          <p:cNvSpPr>
            <a:spLocks noGrp="1"/>
          </p:cNvSpPr>
          <p:nvPr>
            <p:ph type="pic" sz="quarter" idx="13"/>
          </p:nvPr>
        </p:nvSpPr>
        <p:spPr>
          <a:xfrm>
            <a:off x="0" y="0"/>
            <a:ext cx="10819872" cy="13716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a:outerShdw blurRad="635000" dist="203200" dir="1500000" algn="tl" rotWithShape="0">
              <a:prstClr val="black">
                <a:alpha val="14000"/>
              </a:prstClr>
            </a:outerShdw>
          </a:effectLst>
        </p:spPr>
        <p:txBody>
          <a:bodyPr wrap="square">
            <a:noAutofit/>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3270767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5578944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064939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59387" y="3149600"/>
            <a:ext cx="13943692" cy="92964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1688990" y="3149600"/>
            <a:ext cx="10222835" cy="9296400"/>
          </a:xfrm>
          <a:prstGeom prst="rect">
            <a:avLst/>
          </a:prstGeom>
        </p:spPr>
        <p:txBody>
          <a:bodyPr/>
          <a:lstStyle>
            <a:lvl1pPr marL="558772" indent="-558772">
              <a:spcBef>
                <a:spcPts val="4500"/>
              </a:spcBef>
              <a:defRPr sz="3800"/>
            </a:lvl1pPr>
            <a:lvl2pPr marL="1117544" indent="-558772">
              <a:spcBef>
                <a:spcPts val="4500"/>
              </a:spcBef>
              <a:defRPr sz="3800"/>
            </a:lvl2pPr>
            <a:lvl3pPr marL="1676316" indent="-558772">
              <a:spcBef>
                <a:spcPts val="4500"/>
              </a:spcBef>
              <a:defRPr sz="3800"/>
            </a:lvl3pPr>
            <a:lvl4pPr marL="2235088" indent="-558772">
              <a:spcBef>
                <a:spcPts val="4500"/>
              </a:spcBef>
              <a:defRPr sz="3800"/>
            </a:lvl4pPr>
            <a:lvl5pPr marL="2793860" indent="-558772">
              <a:spcBef>
                <a:spcPts val="4500"/>
              </a:spcBef>
              <a:defRPr sz="3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7368284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8990" y="1778000"/>
            <a:ext cx="21004433" cy="10160000"/>
          </a:xfrm>
          <a:prstGeom prst="rect">
            <a:avLst/>
          </a:prstGeom>
        </p:spPr>
        <p:txBody>
          <a:bodyPr/>
          <a:lstStyle>
            <a:lvl1pPr>
              <a:defRPr sz="4800"/>
            </a:lvl1pPr>
            <a:lvl2pPr>
              <a:defRPr sz="4800"/>
            </a:lvl2pPr>
            <a:lvl3pPr>
              <a:defRPr sz="4800"/>
            </a:lvl3pPr>
            <a:lvl4pPr>
              <a:defRPr sz="4800"/>
            </a:lvl4pPr>
            <a:lvl5pPr>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6631941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0320" y="7035800"/>
            <a:ext cx="8396132" cy="560070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15289805" y="1130301"/>
            <a:ext cx="8330658" cy="5554134"/>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304779" y="1130300"/>
            <a:ext cx="17201030" cy="1146810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199179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445" y="8953501"/>
            <a:ext cx="19620223" cy="595035"/>
          </a:xfrm>
          <a:prstGeom prst="rect">
            <a:avLst/>
          </a:prstGeom>
        </p:spPr>
        <p:txBody>
          <a:bodyPr anchor="t">
            <a:spAutoFit/>
          </a:bodyPr>
          <a:lstStyle>
            <a:lvl1pPr marL="0" indent="0" algn="ctr">
              <a:spcBef>
                <a:spcPts val="0"/>
              </a:spcBef>
              <a:buSzTx/>
              <a:buNone/>
              <a:defRPr sz="3200" i="1"/>
            </a:lvl1pPr>
          </a:lstStyle>
          <a:p>
            <a:pPr lvl="0"/>
            <a:r>
              <a:rPr lang="en-US"/>
              <a:t>Click to edit Master text styles</a:t>
            </a:r>
          </a:p>
        </p:txBody>
      </p:sp>
      <p:sp>
        <p:nvSpPr>
          <p:cNvPr id="94" name="“Type a quote here.”"/>
          <p:cNvSpPr txBox="1">
            <a:spLocks noGrp="1"/>
          </p:cNvSpPr>
          <p:nvPr>
            <p:ph type="body" sz="quarter" idx="14"/>
          </p:nvPr>
        </p:nvSpPr>
        <p:spPr>
          <a:xfrm>
            <a:off x="2387445" y="6069072"/>
            <a:ext cx="19620223" cy="841256"/>
          </a:xfrm>
          <a:prstGeom prst="rect">
            <a:avLst/>
          </a:prstGeom>
        </p:spPr>
        <p:txBody>
          <a:bodyPr>
            <a:spAutoFit/>
          </a:bodyPr>
          <a:lstStyle>
            <a:lvl1pPr marL="0" indent="0" algn="ctr">
              <a:spcBef>
                <a:spcPts val="0"/>
              </a:spcBef>
              <a:buSzTx/>
              <a:buNone/>
              <a:defRPr sz="4800" b="1" spc="-150">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6740854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2413" cy="16264468"/>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6830416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8760719" y="3455763"/>
            <a:ext cx="4970083" cy="6888954"/>
          </a:xfrm>
          <a:prstGeom prst="rect">
            <a:avLst/>
          </a:prstGeom>
          <a:solidFill>
            <a:schemeClr val="bg1">
              <a:lumMod val="50000"/>
            </a:schemeClr>
          </a:solidFill>
        </p:spPr>
        <p:txBody>
          <a:bodyPr/>
          <a:lstStyle/>
          <a:p>
            <a:endParaRPr lang="en-US" dirty="0"/>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3455762"/>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3" y="6211697"/>
            <a:ext cx="5491453"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11713512" y="8923411"/>
            <a:ext cx="3945415" cy="1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12178264" y="9811123"/>
            <a:ext cx="3512915" cy="493806"/>
          </a:xfrm>
          <a:prstGeom prst="rect">
            <a:avLst/>
          </a:prstGeom>
        </p:spPr>
        <p:txBody>
          <a:bodyPr/>
          <a:lstStyle>
            <a:lvl1pPr marL="0" indent="0">
              <a:lnSpc>
                <a:spcPct val="100000"/>
              </a:lnSpc>
              <a:buNone/>
              <a:defRPr sz="24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12178259" y="9222124"/>
            <a:ext cx="3512917" cy="58148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16257749" y="3455763"/>
            <a:ext cx="4970083" cy="6888954"/>
          </a:xfrm>
          <a:prstGeom prst="rect">
            <a:avLst/>
          </a:prstGeom>
          <a:solidFill>
            <a:schemeClr val="bg1">
              <a:lumMod val="50000"/>
            </a:schemeClr>
          </a:solidFill>
        </p:spPr>
        <p:txBody>
          <a:bodyPr/>
          <a:lstStyle/>
          <a:p>
            <a:endParaRPr lang="en-US" dirty="0"/>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19210542" y="8923441"/>
            <a:ext cx="3945415" cy="1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19675294" y="9811153"/>
            <a:ext cx="3512915" cy="493806"/>
          </a:xfrm>
          <a:prstGeom prst="rect">
            <a:avLst/>
          </a:prstGeom>
        </p:spPr>
        <p:txBody>
          <a:bodyPr/>
          <a:lstStyle>
            <a:lvl1pPr marL="0" indent="0">
              <a:lnSpc>
                <a:spcPct val="100000"/>
              </a:lnSpc>
              <a:buNone/>
              <a:defRPr sz="24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19675289" y="9222154"/>
            <a:ext cx="3512917" cy="58148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188369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236019" y="1981202"/>
            <a:ext cx="9955186"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236017" y="3335867"/>
            <a:ext cx="9955190"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561721" y="2302654"/>
            <a:ext cx="733505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561717" y="1472922"/>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14561721" y="6197596"/>
            <a:ext cx="733505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14561717" y="5367864"/>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4561721" y="10092538"/>
            <a:ext cx="733505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4561717" y="9262806"/>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6619876"/>
            <a:ext cx="12191207" cy="7096124"/>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468679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802279" y="2362200"/>
            <a:ext cx="11580134" cy="9525000"/>
          </a:xfrm>
          <a:prstGeom prst="rect">
            <a:avLst/>
          </a:prstGeom>
        </p:spPr>
        <p:txBody>
          <a:bodyPr/>
          <a:lstStyle/>
          <a:p>
            <a:endParaRPr lang="en-US" dirty="0"/>
          </a:p>
        </p:txBody>
      </p:sp>
    </p:spTree>
    <p:extLst>
      <p:ext uri="{BB962C8B-B14F-4D97-AF65-F5344CB8AC3E}">
        <p14:creationId xmlns:p14="http://schemas.microsoft.com/office/powerpoint/2010/main" val="327538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01">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4435739" y="4392507"/>
            <a:ext cx="15510932" cy="3362961"/>
          </a:xfrm>
          <a:prstGeom prst="rect">
            <a:avLst/>
          </a:prstGeom>
        </p:spPr>
        <p:txBody>
          <a:bodyPr/>
          <a:lstStyle>
            <a:lvl1pPr marL="0" indent="0" algn="ctr">
              <a:buNone/>
              <a:defRPr sz="12000" b="1" i="0" spc="-300">
                <a:gradFill>
                  <a:gsLst>
                    <a:gs pos="0">
                      <a:srgbClr val="F1513B"/>
                    </a:gs>
                    <a:gs pos="100000">
                      <a:srgbClr val="FDB239"/>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7322290" y="8178800"/>
            <a:ext cx="9737830" cy="914400"/>
          </a:xfrm>
          <a:prstGeom prst="rect">
            <a:avLst/>
          </a:prstGeom>
        </p:spPr>
        <p:txBody>
          <a:bodyPr/>
          <a:lstStyle>
            <a:lvl1pPr marL="0" indent="0" algn="ctr">
              <a:lnSpc>
                <a:spcPct val="150000"/>
              </a:lnSpc>
              <a:buNone/>
              <a:defRPr sz="32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864509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198117" y="1402122"/>
            <a:ext cx="17986167" cy="2881744"/>
          </a:xfrm>
          <a:prstGeom prst="rect">
            <a:avLst/>
          </a:prstGeom>
        </p:spPr>
        <p:txBody>
          <a:bodyPr/>
          <a:lstStyle>
            <a:lvl1pPr marL="0" indent="0" algn="ctr">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64350"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64346"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179228" y="9875478"/>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179224" y="910809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1463581" y="5883060"/>
            <a:ext cx="6740085" cy="2881744"/>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8820532" y="5883060"/>
            <a:ext cx="6740085" cy="2881744"/>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16178595" y="5883060"/>
            <a:ext cx="6740085" cy="2881744"/>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8221203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0997004"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4" y="3335867"/>
            <a:ext cx="10997004"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2134427"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213442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9626453" y="9432134"/>
            <a:ext cx="600998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9626453" y="8602402"/>
            <a:ext cx="600998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7126471" y="9432134"/>
            <a:ext cx="600997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7126467" y="8602402"/>
            <a:ext cx="600997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12918235" y="1981201"/>
            <a:ext cx="11464178" cy="4048126"/>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1194202"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8648375"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16136414" y="8602402"/>
            <a:ext cx="896450" cy="1794664"/>
          </a:xfrm>
          <a:prstGeom prst="rect">
            <a:avLst/>
          </a:prstGeom>
        </p:spPr>
        <p:txBody>
          <a:bodyPr/>
          <a:lstStyle>
            <a:lvl1pPr marL="0" indent="0" algn="r">
              <a:lnSpc>
                <a:spcPct val="100000"/>
              </a:lnSpc>
              <a:buNone/>
              <a:defRPr sz="96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3581970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24382413" cy="13716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7496866" y="4056231"/>
            <a:ext cx="9388681" cy="3173910"/>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3047802" y="8005650"/>
            <a:ext cx="18286810" cy="957792"/>
          </a:xfrm>
          <a:prstGeom prst="rect">
            <a:avLst/>
          </a:prstGeom>
        </p:spPr>
        <p:txBody>
          <a:bodyPr/>
          <a:lstStyle>
            <a:lvl1pPr marL="0" indent="0" algn="ctr">
              <a:buNone/>
              <a:defRPr sz="4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Tree>
    <p:extLst>
      <p:ext uri="{BB962C8B-B14F-4D97-AF65-F5344CB8AC3E}">
        <p14:creationId xmlns:p14="http://schemas.microsoft.com/office/powerpoint/2010/main" val="15017955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12826016" y="1371600"/>
            <a:ext cx="8066921" cy="109728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20892937" y="1371600"/>
            <a:ext cx="493110" cy="109728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3455762"/>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155024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1207" cy="13716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4861640" y="7984867"/>
            <a:ext cx="6670240" cy="1595550"/>
          </a:xfrm>
          <a:prstGeom prst="rect">
            <a:avLst/>
          </a:prstGeom>
        </p:spPr>
        <p:txBody>
          <a:bodyPr/>
          <a:lstStyle>
            <a:lvl1pPr marL="0" indent="0" algn="ctr">
              <a:lnSpc>
                <a:spcPct val="100000"/>
              </a:lnSpc>
              <a:buNone/>
              <a:defRPr sz="4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14861642" y="4209057"/>
            <a:ext cx="6670240" cy="3308238"/>
          </a:xfrm>
          <a:prstGeom prst="rect">
            <a:avLst/>
          </a:prstGeom>
          <a:noFill/>
        </p:spPr>
        <p:txBody>
          <a:bodyPr/>
          <a:lstStyle/>
          <a:p>
            <a:r>
              <a:rPr lang="en-US" dirty="0"/>
              <a:t>Your logo here</a:t>
            </a:r>
          </a:p>
        </p:txBody>
      </p:sp>
    </p:spTree>
    <p:extLst>
      <p:ext uri="{BB962C8B-B14F-4D97-AF65-F5344CB8AC3E}">
        <p14:creationId xmlns:p14="http://schemas.microsoft.com/office/powerpoint/2010/main" val="400983708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24382413" cy="847344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1566319" y="10826489"/>
            <a:ext cx="9971479" cy="764858"/>
          </a:xfrm>
          <a:prstGeom prst="rect">
            <a:avLst/>
          </a:prstGeom>
        </p:spPr>
        <p:txBody>
          <a:bodyPr/>
          <a:lstStyle>
            <a:lvl1pPr marL="0" indent="0" algn="l">
              <a:lnSpc>
                <a:spcPct val="100000"/>
              </a:lnSpc>
              <a:buNone/>
              <a:defRPr sz="4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1703912" y="9554801"/>
            <a:ext cx="6670240" cy="3308238"/>
          </a:xfrm>
          <a:prstGeom prst="rect">
            <a:avLst/>
          </a:prstGeom>
          <a:noFill/>
        </p:spPr>
        <p:txBody>
          <a:bodyPr/>
          <a:lstStyle/>
          <a:p>
            <a:r>
              <a:rPr lang="en-US"/>
              <a:t>Your logo here</a:t>
            </a:r>
          </a:p>
        </p:txBody>
      </p:sp>
    </p:spTree>
    <p:extLst>
      <p:ext uri="{BB962C8B-B14F-4D97-AF65-F5344CB8AC3E}">
        <p14:creationId xmlns:p14="http://schemas.microsoft.com/office/powerpoint/2010/main" val="97240303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03558" y="1981200"/>
            <a:ext cx="10545394" cy="7345680"/>
          </a:xfrm>
          <a:prstGeom prst="rect">
            <a:avLst/>
          </a:prstGeom>
        </p:spPr>
        <p:txBody>
          <a:bodyPr/>
          <a:lstStyle>
            <a:lvl1pPr marL="0" indent="0" algn="l">
              <a:lnSpc>
                <a:spcPct val="150000"/>
              </a:lnSpc>
              <a:buNone/>
              <a:defRPr sz="3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952021" y="1981200"/>
            <a:ext cx="9121658" cy="73456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8797335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8077" y="5217476"/>
            <a:ext cx="9668837" cy="2626044"/>
          </a:xfrm>
          <a:prstGeom prst="rect">
            <a:avLst/>
          </a:prstGeom>
        </p:spPr>
        <p:txBody>
          <a:bodyPr/>
          <a:lstStyle>
            <a:lvl1pPr marL="0" indent="0" algn="l">
              <a:lnSpc>
                <a:spcPct val="150000"/>
              </a:lnSpc>
              <a:buNone/>
              <a:defRPr sz="3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338075" y="1981202"/>
            <a:ext cx="13693363" cy="28752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12313756" y="5218114"/>
            <a:ext cx="9324367" cy="2625408"/>
          </a:xfrm>
          <a:prstGeom prst="rect">
            <a:avLst/>
          </a:prstGeom>
        </p:spPr>
        <p:txBody>
          <a:bodyPr/>
          <a:lstStyle>
            <a:lvl1pPr marL="0" indent="0">
              <a:lnSpc>
                <a:spcPct val="150000"/>
              </a:lnSpc>
              <a:buNone/>
              <a:defRPr sz="32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8676642"/>
            <a:ext cx="24382413" cy="503936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15035079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191207" y="3661726"/>
            <a:ext cx="9668837" cy="2875280"/>
          </a:xfrm>
          <a:prstGeom prst="rect">
            <a:avLst/>
          </a:prstGeom>
        </p:spPr>
        <p:txBody>
          <a:bodyPr/>
          <a:lstStyle>
            <a:lvl1pPr marL="0" indent="0" algn="l">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12191207" y="6857998"/>
            <a:ext cx="9668837" cy="2625408"/>
          </a:xfrm>
          <a:prstGeom prst="rect">
            <a:avLst/>
          </a:prstGeom>
        </p:spPr>
        <p:txBody>
          <a:bodyPr/>
          <a:lstStyle>
            <a:lvl1pPr marL="0" indent="0">
              <a:lnSpc>
                <a:spcPct val="150000"/>
              </a:lnSpc>
              <a:buNone/>
              <a:defRPr sz="32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1" y="1833907"/>
            <a:ext cx="10050572" cy="10051226"/>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158559648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735071" y="624619"/>
            <a:ext cx="13693363" cy="243310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039000" y="3943846"/>
            <a:ext cx="20343414" cy="9772156"/>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4759037" y="10465338"/>
            <a:ext cx="8202834" cy="2626044"/>
          </a:xfrm>
          <a:prstGeom prst="rect">
            <a:avLst/>
          </a:prstGeom>
        </p:spPr>
        <p:txBody>
          <a:bodyPr/>
          <a:lstStyle>
            <a:lvl1pPr marL="0" indent="0" algn="l">
              <a:lnSpc>
                <a:spcPct val="150000"/>
              </a:lnSpc>
              <a:buNone/>
              <a:defRPr sz="28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38393491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02">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11002986" y="2902373"/>
            <a:ext cx="10684935" cy="3362961"/>
          </a:xfrm>
          <a:prstGeom prst="rect">
            <a:avLst/>
          </a:prstGeom>
        </p:spPr>
        <p:txBody>
          <a:bodyPr/>
          <a:lstStyle>
            <a:lvl1pPr marL="0" indent="0" algn="l">
              <a:buNone/>
              <a:defRPr lang="en-US" sz="12000" b="1" i="0" kern="1200" spc="-300" dirty="0">
                <a:gradFill>
                  <a:gsLst>
                    <a:gs pos="0">
                      <a:srgbClr val="F26651"/>
                    </a:gs>
                    <a:gs pos="100000">
                      <a:srgbClr val="FDB239"/>
                    </a:gs>
                  </a:gsLst>
                  <a:lin ang="0" scaled="0"/>
                </a:gradFill>
                <a:latin typeface="Klinic Slab Bold" pitchFamily="50" charset="0"/>
                <a:ea typeface="Klinic Slab Bold" pitchFamily="50" charset="0"/>
                <a:cs typeface="+mn-cs"/>
              </a:defRPr>
            </a:lvl1pPr>
          </a:lstStyle>
          <a:p>
            <a:pPr lvl="0"/>
            <a:r>
              <a:rPr lang="en-US" dirty="0"/>
              <a:t>Click to edit Master text styles</a:t>
            </a:r>
          </a:p>
        </p:txBody>
      </p:sp>
      <p:sp>
        <p:nvSpPr>
          <p:cNvPr id="3" name="Text Placeholder 2"/>
          <p:cNvSpPr>
            <a:spLocks noGrp="1"/>
          </p:cNvSpPr>
          <p:nvPr>
            <p:ph type="body" sz="quarter" idx="12"/>
          </p:nvPr>
        </p:nvSpPr>
        <p:spPr>
          <a:xfrm>
            <a:off x="11002986" y="6536267"/>
            <a:ext cx="9737830" cy="914400"/>
          </a:xfrm>
          <a:prstGeom prst="rect">
            <a:avLst/>
          </a:prstGeom>
        </p:spPr>
        <p:txBody>
          <a:bodyPr/>
          <a:lstStyle>
            <a:lvl1pPr marL="0" indent="0" algn="l">
              <a:lnSpc>
                <a:spcPct val="150000"/>
              </a:lnSpc>
              <a:buNone/>
              <a:defRPr sz="3200" b="0" i="0" spc="-15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Picture Placeholder 5"/>
          <p:cNvSpPr>
            <a:spLocks noGrp="1"/>
          </p:cNvSpPr>
          <p:nvPr>
            <p:ph type="pic" sz="quarter" idx="13"/>
          </p:nvPr>
        </p:nvSpPr>
        <p:spPr>
          <a:xfrm>
            <a:off x="0" y="0"/>
            <a:ext cx="13716000" cy="13716000"/>
          </a:xfrm>
          <a:prstGeom prst="rtTriangle">
            <a:avLst/>
          </a:prstGeom>
        </p:spPr>
        <p:txBody>
          <a:bodyPr/>
          <a:lstStyle>
            <a:lvl1pPr>
              <a:defRPr>
                <a:latin typeface="Klinic Slab Bold" pitchFamily="50" charset="0"/>
              </a:defRPr>
            </a:lvl1pPr>
          </a:lstStyle>
          <a:p>
            <a:pPr lvl="0"/>
            <a:endParaRPr lang="en-US" noProof="0" dirty="0"/>
          </a:p>
        </p:txBody>
      </p:sp>
    </p:spTree>
    <p:extLst>
      <p:ext uri="{BB962C8B-B14F-4D97-AF65-F5344CB8AC3E}">
        <p14:creationId xmlns:p14="http://schemas.microsoft.com/office/powerpoint/2010/main" val="296245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6887472" y="624618"/>
            <a:ext cx="6074403" cy="2694608"/>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1" y="2798861"/>
            <a:ext cx="16428433" cy="10917142"/>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12191207" y="7776377"/>
            <a:ext cx="10770665" cy="5315006"/>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341963336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990904" y="741393"/>
            <a:ext cx="20400606" cy="2621238"/>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9144001"/>
            <a:ext cx="24382413" cy="4572002"/>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2015487" y="3695853"/>
            <a:ext cx="9472759" cy="4729046"/>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12894163" y="3695853"/>
            <a:ext cx="9472759" cy="4765674"/>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28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241282086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9380456" y="2"/>
            <a:ext cx="5892416" cy="11463864"/>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728047" y="11990235"/>
            <a:ext cx="20976055" cy="1081414"/>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1728048" y="1341690"/>
            <a:ext cx="6721137" cy="8780488"/>
          </a:xfrm>
          <a:prstGeom prst="rect">
            <a:avLst/>
          </a:prstGeom>
        </p:spPr>
        <p:txBody>
          <a:bodyPr/>
          <a:lstStyle>
            <a:lvl1pPr marL="0" indent="0" algn="l">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15982963" y="1363638"/>
            <a:ext cx="6721139" cy="8780488"/>
          </a:xfrm>
          <a:prstGeom prst="rect">
            <a:avLst/>
          </a:prstGeom>
        </p:spPr>
        <p:txBody>
          <a:bodyPr/>
          <a:lstStyle>
            <a:lvl1pPr marL="0" indent="0">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88894439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1185058"/>
            <a:ext cx="14255014" cy="108400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5063700" y="4106343"/>
            <a:ext cx="6258313"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063700" y="4936074"/>
            <a:ext cx="6258313"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13102148" y="8906935"/>
            <a:ext cx="6216565"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3102148" y="9736666"/>
            <a:ext cx="6216565"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5063700" y="3412078"/>
            <a:ext cx="6258313"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3102144" y="8212670"/>
            <a:ext cx="6216569"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59366618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690196" y="2743200"/>
            <a:ext cx="21002021" cy="1915888"/>
          </a:xfrm>
          <a:prstGeom prst="rect">
            <a:avLst/>
          </a:prstGeom>
        </p:spPr>
        <p:txBody>
          <a:bodyPr/>
          <a:lstStyle>
            <a:lvl1pPr marL="0" indent="0" algn="ctr">
              <a:lnSpc>
                <a:spcPct val="100000"/>
              </a:lnSpc>
              <a:buNone/>
              <a:defRPr sz="143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1690196" y="7818364"/>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9182226" y="7818364"/>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16682240" y="7818364"/>
            <a:ext cx="6009977"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1690196" y="9864878"/>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9182226" y="9864878"/>
            <a:ext cx="6009981"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16682240" y="9864878"/>
            <a:ext cx="6009977" cy="694264"/>
          </a:xfrm>
          <a:prstGeom prst="rect">
            <a:avLst/>
          </a:prstGeom>
        </p:spPr>
        <p:txBody>
          <a:bodyPr/>
          <a:lstStyle>
            <a:lvl1pPr marL="0" indent="0" algn="ctr">
              <a:lnSpc>
                <a:spcPct val="100000"/>
              </a:lnSpc>
              <a:buNone/>
              <a:defRPr sz="4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27245417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7987955" y="0"/>
            <a:ext cx="4359298" cy="6042356"/>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5" y="4383026"/>
            <a:ext cx="5491453" cy="2568852"/>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94203" y="7138961"/>
            <a:ext cx="5491453"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218270" y="499905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218266" y="443003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16263977" y="0"/>
            <a:ext cx="4359298" cy="6042356"/>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7987955" y="7673644"/>
            <a:ext cx="4359298" cy="6042356"/>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16263977" y="7673644"/>
            <a:ext cx="4359298" cy="6042356"/>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19494291" y="499905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19494287" y="443003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11218266" y="1270768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11218262" y="1213866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19494287" y="12707687"/>
            <a:ext cx="3995044" cy="433122"/>
          </a:xfrm>
          <a:prstGeom prst="rect">
            <a:avLst/>
          </a:prstGeom>
        </p:spPr>
        <p:txBody>
          <a:bodyPr/>
          <a:lstStyle>
            <a:lvl1pPr marL="0" indent="0">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19494283" y="12138664"/>
            <a:ext cx="3995048" cy="510028"/>
          </a:xfrm>
          <a:prstGeom prst="rect">
            <a:avLst/>
          </a:prstGeom>
        </p:spPr>
        <p:txBody>
          <a:bodyPr/>
          <a:lstStyle>
            <a:lvl1pPr marL="0" indent="0">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86762991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955871" y="1474838"/>
            <a:ext cx="10470672" cy="1271872"/>
          </a:xfrm>
          <a:prstGeom prst="rect">
            <a:avLst/>
          </a:prstGeom>
        </p:spPr>
        <p:txBody>
          <a:bodyPr/>
          <a:lstStyle>
            <a:lvl1pPr marL="0" indent="0" algn="ctr">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55870" y="2936220"/>
            <a:ext cx="10470674" cy="1621600"/>
          </a:xfrm>
          <a:prstGeom prst="rect">
            <a:avLst/>
          </a:prstGeom>
        </p:spPr>
        <p:txBody>
          <a:bodyPr/>
          <a:lstStyle>
            <a:lvl1pPr marL="0" indent="0" algn="ctr">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734999"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734995"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2030827"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7481208"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7185381"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7185377"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12931589"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12635762"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12635758"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18381970" y="5939423"/>
            <a:ext cx="3981191" cy="3981450"/>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18086143" y="10868915"/>
            <a:ext cx="4572846" cy="433122"/>
          </a:xfrm>
          <a:prstGeom prst="rect">
            <a:avLst/>
          </a:prstGeom>
        </p:spPr>
        <p:txBody>
          <a:bodyPr/>
          <a:lstStyle>
            <a:lvl1pPr marL="0" indent="0" algn="ctr">
              <a:lnSpc>
                <a:spcPct val="100000"/>
              </a:lnSpc>
              <a:buNone/>
              <a:defRPr sz="24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18086139" y="10299892"/>
            <a:ext cx="4572850" cy="510028"/>
          </a:xfrm>
          <a:prstGeom prst="rect">
            <a:avLst/>
          </a:prstGeom>
        </p:spPr>
        <p:txBody>
          <a:bodyPr/>
          <a:lstStyle>
            <a:lvl1pPr marL="0" indent="0" algn="ctr">
              <a:lnSpc>
                <a:spcPct val="100000"/>
              </a:lnSpc>
              <a:buNone/>
              <a:defRPr sz="28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00957630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94202" y="1981202"/>
            <a:ext cx="16552315" cy="2881744"/>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194203"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194199"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882179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882178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16449381" y="9432134"/>
            <a:ext cx="6738831"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16449377" y="8602402"/>
            <a:ext cx="6738831"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70724856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4678206" y="2442588"/>
            <a:ext cx="7868822" cy="10057556"/>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815288" y="3177046"/>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815284" y="2442588"/>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1815288" y="7090688"/>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1815284" y="6341346"/>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1815288" y="11004330"/>
            <a:ext cx="10704143" cy="143030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1815284" y="10240104"/>
            <a:ext cx="10704143"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2346956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9244999" y="3159127"/>
            <a:ext cx="5892416" cy="10556874"/>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1728047" y="963647"/>
            <a:ext cx="20976055" cy="1081414"/>
          </a:xfrm>
        </p:spPr>
        <p:txBody>
          <a:bodyPr>
            <a:normAutofit fontScale="92500" lnSpcReduction="20000"/>
          </a:bodyPr>
          <a:lstStyle>
            <a:lvl1pPr marL="0" indent="0" algn="ctr">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247604483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03">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6858000"/>
            <a:ext cx="24382413" cy="6858000"/>
          </a:xfrm>
          <a:prstGeom prst="rect">
            <a:avLst/>
          </a:prstGeom>
        </p:spPr>
        <p:txBody>
          <a:bodyPr/>
          <a:lstStyle>
            <a:lvl1pPr>
              <a:defRPr>
                <a:latin typeface="Klinic Slab Bold" pitchFamily="50" charset="0"/>
              </a:defRPr>
            </a:lvl1pPr>
          </a:lstStyle>
          <a:p>
            <a:pPr lvl="0"/>
            <a:endParaRPr lang="en-US" noProof="0" dirty="0"/>
          </a:p>
        </p:txBody>
      </p:sp>
      <p:sp>
        <p:nvSpPr>
          <p:cNvPr id="14" name="Text Placeholder 13"/>
          <p:cNvSpPr>
            <a:spLocks noGrp="1"/>
          </p:cNvSpPr>
          <p:nvPr>
            <p:ph type="body" sz="quarter" idx="11"/>
          </p:nvPr>
        </p:nvSpPr>
        <p:spPr>
          <a:xfrm>
            <a:off x="4435739" y="1429175"/>
            <a:ext cx="15510932" cy="2634826"/>
          </a:xfrm>
          <a:prstGeom prst="rect">
            <a:avLst/>
          </a:prstGeom>
        </p:spPr>
        <p:txBody>
          <a:bodyPr/>
          <a:lstStyle>
            <a:lvl1pPr marL="0" indent="0" algn="ctr">
              <a:buNone/>
              <a:defRPr sz="12000" b="1" i="0" spc="-300">
                <a:gradFill>
                  <a:gsLst>
                    <a:gs pos="0">
                      <a:srgbClr val="FE5000"/>
                    </a:gs>
                    <a:gs pos="99000">
                      <a:srgbClr val="FFC000"/>
                    </a:gs>
                  </a:gsLst>
                  <a:lin ang="0" scaled="0"/>
                </a:gradFill>
                <a:latin typeface="Klinic Slab Bold" pitchFamily="50" charset="0"/>
                <a:ea typeface="Klinic Slab Bold" pitchFamily="50" charset="0"/>
              </a:defRPr>
            </a:lvl1pPr>
          </a:lstStyle>
          <a:p>
            <a:pPr lvl="0"/>
            <a:r>
              <a:rPr lang="en-US" dirty="0"/>
              <a:t>Click to edit Master text styles</a:t>
            </a:r>
          </a:p>
        </p:txBody>
      </p:sp>
      <p:sp>
        <p:nvSpPr>
          <p:cNvPr id="3" name="Text Placeholder 2"/>
          <p:cNvSpPr>
            <a:spLocks noGrp="1"/>
          </p:cNvSpPr>
          <p:nvPr>
            <p:ph type="body" sz="quarter" idx="12"/>
          </p:nvPr>
        </p:nvSpPr>
        <p:spPr>
          <a:xfrm>
            <a:off x="7322290" y="4546600"/>
            <a:ext cx="9737830" cy="914400"/>
          </a:xfrm>
          <a:prstGeom prst="rect">
            <a:avLst/>
          </a:prstGeom>
        </p:spPr>
        <p:txBody>
          <a:bodyPr/>
          <a:lstStyle>
            <a:lvl1pPr marL="0" indent="0" algn="ctr">
              <a:lnSpc>
                <a:spcPct val="150000"/>
              </a:lnSpc>
              <a:buNone/>
              <a:defRPr sz="3200" b="0" i="0">
                <a:solidFill>
                  <a:schemeClr val="tx1">
                    <a:lumMod val="95000"/>
                    <a:lumOff val="5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3451665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24382413" cy="13716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14437" y="5900056"/>
            <a:ext cx="19353540" cy="1915888"/>
          </a:xfrm>
          <a:prstGeom prst="rect">
            <a:avLst/>
          </a:prstGeom>
        </p:spPr>
        <p:txBody>
          <a:bodyPr/>
          <a:lstStyle>
            <a:lvl1pPr marL="0" indent="0" algn="ctr">
              <a:lnSpc>
                <a:spcPct val="100000"/>
              </a:lnSpc>
              <a:buNone/>
              <a:defRPr sz="15999" b="1" i="0" spc="-30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3818284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2"/>
            <a:ext cx="24382413"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7512114"/>
            <a:ext cx="14255014" cy="216282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5063698" y="9930846"/>
            <a:ext cx="14255014" cy="2600096"/>
          </a:xfrm>
          <a:prstGeom prst="rect">
            <a:avLst/>
          </a:prstGeom>
        </p:spPr>
        <p:txBody>
          <a:bodyPr/>
          <a:lstStyle>
            <a:lvl1pPr marL="0" indent="0" algn="ctr">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Tree>
    <p:extLst>
      <p:ext uri="{BB962C8B-B14F-4D97-AF65-F5344CB8AC3E}">
        <p14:creationId xmlns:p14="http://schemas.microsoft.com/office/powerpoint/2010/main" val="3502940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3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802279" y="2362200"/>
            <a:ext cx="11580134" cy="9525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9BEA9A5A-F8C2-47D3-92FD-0EEDA890CF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 t="3223" r="11825" b="-45033"/>
          <a:stretch/>
        </p:blipFill>
        <p:spPr>
          <a:xfrm>
            <a:off x="12802281" y="2330820"/>
            <a:ext cx="11580134" cy="875844"/>
          </a:xfrm>
          <a:prstGeom prst="rect">
            <a:avLst/>
          </a:prstGeom>
        </p:spPr>
      </p:pic>
    </p:spTree>
    <p:extLst>
      <p:ext uri="{BB962C8B-B14F-4D97-AF65-F5344CB8AC3E}">
        <p14:creationId xmlns:p14="http://schemas.microsoft.com/office/powerpoint/2010/main" val="2428738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063700" y="1185058"/>
            <a:ext cx="14255014" cy="1084008"/>
          </a:xfrm>
          <a:prstGeom prst="rect">
            <a:avLst/>
          </a:prstGeom>
        </p:spPr>
        <p:txBody>
          <a:bodyPr/>
          <a:lstStyle>
            <a:lvl1pPr marL="0" indent="0" algn="ctr">
              <a:lnSpc>
                <a:spcPct val="100000"/>
              </a:lnSpc>
              <a:buNone/>
              <a:defRPr sz="72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5063698" y="2506135"/>
            <a:ext cx="14255014" cy="1540934"/>
          </a:xfrm>
          <a:prstGeom prst="rect">
            <a:avLst/>
          </a:prstGeom>
        </p:spPr>
        <p:txBody>
          <a:bodyPr/>
          <a:lstStyle>
            <a:lvl1pPr marL="0" indent="0" algn="ctr">
              <a:lnSpc>
                <a:spcPct val="150000"/>
              </a:lnSpc>
              <a:buNone/>
              <a:defRPr sz="28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1389401" y="8906935"/>
            <a:ext cx="4790862"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389401" y="9736666"/>
            <a:ext cx="4790862"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6968094" y="8906935"/>
            <a:ext cx="4790862"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6968094" y="9736666"/>
            <a:ext cx="4790862"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12546786" y="8906935"/>
            <a:ext cx="4790862"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2546786" y="9736666"/>
            <a:ext cx="4790862"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18125479" y="8906935"/>
            <a:ext cx="4790862" cy="677334"/>
          </a:xfrm>
          <a:prstGeom prst="rect">
            <a:avLst/>
          </a:prstGeom>
        </p:spPr>
        <p:txBody>
          <a:bodyPr/>
          <a:lstStyle>
            <a:lvl1pPr marL="0" indent="0">
              <a:lnSpc>
                <a:spcPct val="100000"/>
              </a:lnSpc>
              <a:buNone/>
              <a:defRPr sz="36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18125479" y="9736666"/>
            <a:ext cx="4790862"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1389401" y="8212670"/>
            <a:ext cx="4790862"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6968092" y="8212670"/>
            <a:ext cx="4790862"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2546782" y="8212670"/>
            <a:ext cx="4790862"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18125479" y="8212670"/>
            <a:ext cx="4790862" cy="558800"/>
          </a:xfrm>
          <a:prstGeom prst="rect">
            <a:avLst/>
          </a:prstGeom>
        </p:spPr>
        <p:txBody>
          <a:bodyPr/>
          <a:lstStyle>
            <a:lvl1pPr marL="0" indent="0">
              <a:lnSpc>
                <a:spcPct val="100000"/>
              </a:lnSpc>
              <a:buNone/>
              <a:defRPr sz="24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164876188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8331200"/>
            <a:ext cx="24382413" cy="538480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1728047" y="963647"/>
            <a:ext cx="20976055" cy="1081414"/>
          </a:xfrm>
        </p:spPr>
        <p:txBody>
          <a:bodyPr>
            <a:normAutofit fontScale="92500" lnSpcReduction="20000"/>
          </a:bodyPr>
          <a:lstStyle>
            <a:lvl1pPr marL="0" indent="0" algn="l">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18701537" y="4904024"/>
            <a:ext cx="2968911" cy="750008"/>
          </a:xfrm>
        </p:spPr>
        <p:txBody>
          <a:bodyPr>
            <a:normAutofit fontScale="92500" lnSpcReduction="20000"/>
          </a:bodyPr>
          <a:lstStyle>
            <a:lvl1pPr marL="0" indent="0" algn="l">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7727853" y="4904024"/>
            <a:ext cx="2968911" cy="750008"/>
          </a:xfrm>
        </p:spPr>
        <p:txBody>
          <a:bodyPr>
            <a:normAutofit fontScale="92500" lnSpcReduction="20000"/>
          </a:bodyPr>
          <a:lstStyle>
            <a:lvl1pPr marL="0" indent="0" algn="ctr">
              <a:buNone/>
              <a:defRPr lang="en-US" sz="7800" b="1" i="0" u="none" strike="noStrike" cap="none" spc="-30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279294108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FB7E41-ABA3-5545-8BE6-9C61BC40664C}"/>
              </a:ext>
            </a:extLst>
          </p:cNvPr>
          <p:cNvSpPr>
            <a:spLocks noGrp="1"/>
          </p:cNvSpPr>
          <p:nvPr>
            <p:ph type="pic" sz="quarter" idx="10"/>
          </p:nvPr>
        </p:nvSpPr>
        <p:spPr>
          <a:xfrm>
            <a:off x="12981095" y="0"/>
            <a:ext cx="11401318" cy="13716000"/>
          </a:xfrm>
          <a:custGeom>
            <a:avLst/>
            <a:gdLst>
              <a:gd name="connsiteX0" fmla="*/ 1339905 w 5701030"/>
              <a:gd name="connsiteY0" fmla="*/ 0 h 6858000"/>
              <a:gd name="connsiteX1" fmla="*/ 5701030 w 5701030"/>
              <a:gd name="connsiteY1" fmla="*/ 0 h 6858000"/>
              <a:gd name="connsiteX2" fmla="*/ 5701030 w 5701030"/>
              <a:gd name="connsiteY2" fmla="*/ 6858000 h 6858000"/>
              <a:gd name="connsiteX3" fmla="*/ 1339905 w 5701030"/>
              <a:gd name="connsiteY3" fmla="*/ 6858000 h 6858000"/>
              <a:gd name="connsiteX4" fmla="*/ 1264595 w 5701030"/>
              <a:gd name="connsiteY4" fmla="*/ 6777198 h 6858000"/>
              <a:gd name="connsiteX5" fmla="*/ 0 w 5701030"/>
              <a:gd name="connsiteY5" fmla="*/ 3429000 h 6858000"/>
              <a:gd name="connsiteX6" fmla="*/ 1264595 w 5701030"/>
              <a:gd name="connsiteY6" fmla="*/ 808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030" h="6858000">
                <a:moveTo>
                  <a:pt x="1339905" y="0"/>
                </a:moveTo>
                <a:lnTo>
                  <a:pt x="5701030" y="0"/>
                </a:lnTo>
                <a:lnTo>
                  <a:pt x="5701030" y="6858000"/>
                </a:lnTo>
                <a:lnTo>
                  <a:pt x="1339905" y="6858000"/>
                </a:lnTo>
                <a:lnTo>
                  <a:pt x="1264595" y="6777198"/>
                </a:lnTo>
                <a:cubicBezTo>
                  <a:pt x="478881" y="5892877"/>
                  <a:pt x="0" y="4718147"/>
                  <a:pt x="0" y="3429000"/>
                </a:cubicBezTo>
                <a:cubicBezTo>
                  <a:pt x="0" y="2139854"/>
                  <a:pt x="478881" y="965123"/>
                  <a:pt x="1264595" y="80803"/>
                </a:cubicBezTo>
                <a:close/>
              </a:path>
            </a:pathLst>
          </a:custGeom>
          <a:pattFill prst="pct5">
            <a:fgClr>
              <a:srgbClr val="971C95"/>
            </a:fgClr>
            <a:bgClr>
              <a:schemeClr val="bg1"/>
            </a:bgClr>
          </a:pattFill>
        </p:spPr>
        <p:txBody>
          <a:bodyPr wrap="square">
            <a:noAutofit/>
          </a:bodyPr>
          <a:lstStyle>
            <a:lvl1pPr>
              <a:defRPr sz="2800"/>
            </a:lvl1pPr>
          </a:lstStyle>
          <a:p>
            <a:endParaRPr lang="en-US"/>
          </a:p>
        </p:txBody>
      </p:sp>
    </p:spTree>
    <p:extLst>
      <p:ext uri="{BB962C8B-B14F-4D97-AF65-F5344CB8AC3E}">
        <p14:creationId xmlns:p14="http://schemas.microsoft.com/office/powerpoint/2010/main" val="203589844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69A944E-452F-1D4E-B3F5-8C233C62A0BD}"/>
              </a:ext>
            </a:extLst>
          </p:cNvPr>
          <p:cNvSpPr>
            <a:spLocks noGrp="1"/>
          </p:cNvSpPr>
          <p:nvPr>
            <p:ph type="pic" sz="quarter" idx="10"/>
          </p:nvPr>
        </p:nvSpPr>
        <p:spPr>
          <a:xfrm>
            <a:off x="0" y="0"/>
            <a:ext cx="24382413" cy="137160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321532812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yout-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23322542" y="67884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8366216" y="3124200"/>
            <a:ext cx="7649982" cy="74676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5078688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you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68C89B5-F102-CA4A-8AFB-7D9603E591A1}"/>
              </a:ext>
            </a:extLst>
          </p:cNvPr>
          <p:cNvCxnSpPr/>
          <p:nvPr userDrawn="1"/>
        </p:nvCxnSpPr>
        <p:spPr>
          <a:xfrm flipV="1">
            <a:off x="621396" y="8411638"/>
            <a:ext cx="0" cy="1491448"/>
          </a:xfrm>
          <a:prstGeom prst="line">
            <a:avLst/>
          </a:prstGeom>
          <a:ln w="19050">
            <a:solidFill>
              <a:srgbClr val="40004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022E03A-2D7C-2D49-AFBD-673DD595F0FC}"/>
              </a:ext>
            </a:extLst>
          </p:cNvPr>
          <p:cNvSpPr/>
          <p:nvPr userDrawn="1"/>
        </p:nvSpPr>
        <p:spPr>
          <a:xfrm>
            <a:off x="375216" y="47047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B20D7B-5C13-7547-B577-3DFA76735844}"/>
              </a:ext>
            </a:extLst>
          </p:cNvPr>
          <p:cNvSpPr txBox="1"/>
          <p:nvPr userDrawn="1"/>
        </p:nvSpPr>
        <p:spPr>
          <a:xfrm>
            <a:off x="11861029" y="7188200"/>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23438668" y="1265568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D2B96255-56FF-A24B-A523-FB40D71846A7}"/>
              </a:ext>
            </a:extLst>
          </p:cNvPr>
          <p:cNvSpPr>
            <a:spLocks noGrp="1"/>
          </p:cNvSpPr>
          <p:nvPr>
            <p:ph type="pic" sz="quarter" idx="12"/>
          </p:nvPr>
        </p:nvSpPr>
        <p:spPr>
          <a:xfrm>
            <a:off x="2688493" y="2100092"/>
            <a:ext cx="6391812" cy="9130356"/>
          </a:xfrm>
          <a:custGeom>
            <a:avLst/>
            <a:gdLst>
              <a:gd name="connsiteX0" fmla="*/ 0 w 3196114"/>
              <a:gd name="connsiteY0" fmla="*/ 3492770 h 4565178"/>
              <a:gd name="connsiteX1" fmla="*/ 3196113 w 3196114"/>
              <a:gd name="connsiteY1" fmla="*/ 3492770 h 4565178"/>
              <a:gd name="connsiteX2" fmla="*/ 3196113 w 3196114"/>
              <a:gd name="connsiteY2" fmla="*/ 4565178 h 4565178"/>
              <a:gd name="connsiteX3" fmla="*/ 0 w 3196114"/>
              <a:gd name="connsiteY3" fmla="*/ 4565178 h 4565178"/>
              <a:gd name="connsiteX4" fmla="*/ 1 w 3196114"/>
              <a:gd name="connsiteY4" fmla="*/ 0 h 4565178"/>
              <a:gd name="connsiteX5" fmla="*/ 3196114 w 3196114"/>
              <a:gd name="connsiteY5" fmla="*/ 0 h 4565178"/>
              <a:gd name="connsiteX6" fmla="*/ 3196114 w 3196114"/>
              <a:gd name="connsiteY6" fmla="*/ 3303587 h 4565178"/>
              <a:gd name="connsiteX7" fmla="*/ 1 w 3196114"/>
              <a:gd name="connsiteY7" fmla="*/ 3303587 h 456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6114" h="4565178">
                <a:moveTo>
                  <a:pt x="0" y="3492770"/>
                </a:moveTo>
                <a:lnTo>
                  <a:pt x="3196113" y="3492770"/>
                </a:lnTo>
                <a:lnTo>
                  <a:pt x="3196113" y="4565178"/>
                </a:lnTo>
                <a:lnTo>
                  <a:pt x="0" y="4565178"/>
                </a:lnTo>
                <a:close/>
                <a:moveTo>
                  <a:pt x="1" y="0"/>
                </a:moveTo>
                <a:lnTo>
                  <a:pt x="3196114" y="0"/>
                </a:lnTo>
                <a:lnTo>
                  <a:pt x="3196114" y="3303587"/>
                </a:lnTo>
                <a:lnTo>
                  <a:pt x="1" y="3303587"/>
                </a:lnTo>
                <a:close/>
              </a:path>
            </a:pathLst>
          </a:custGeom>
          <a:pattFill prst="pct5">
            <a:fgClr>
              <a:srgbClr val="7030A0"/>
            </a:fgClr>
            <a:bgClr>
              <a:schemeClr val="bg1"/>
            </a:bgClr>
          </a:pattFill>
        </p:spPr>
        <p:txBody>
          <a:bodyPr wrap="square">
            <a:noAutofit/>
          </a:bodyPr>
          <a:lstStyle>
            <a:lvl1pPr>
              <a:defRPr sz="2800"/>
            </a:lvl1pPr>
          </a:lstStyle>
          <a:p>
            <a:endParaRPr lang="en-US"/>
          </a:p>
        </p:txBody>
      </p:sp>
      <p:sp>
        <p:nvSpPr>
          <p:cNvPr id="7" name="Oval 6">
            <a:extLst>
              <a:ext uri="{FF2B5EF4-FFF2-40B4-BE49-F238E27FC236}">
                <a16:creationId xmlns:a16="http://schemas.microsoft.com/office/drawing/2014/main" id="{27354A39-F347-8E4C-8C9D-83F609DB74AD}"/>
              </a:ext>
            </a:extLst>
          </p:cNvPr>
          <p:cNvSpPr/>
          <p:nvPr userDrawn="1"/>
        </p:nvSpPr>
        <p:spPr>
          <a:xfrm>
            <a:off x="22273421" y="-2632361"/>
            <a:ext cx="4740741" cy="4741050"/>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9E7B40-813F-9D46-B774-CBC2834B40B3}"/>
              </a:ext>
            </a:extLst>
          </p:cNvPr>
          <p:cNvSpPr/>
          <p:nvPr userDrawn="1"/>
        </p:nvSpPr>
        <p:spPr>
          <a:xfrm>
            <a:off x="20610813" y="-4239265"/>
            <a:ext cx="7747814" cy="7748318"/>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56607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yout-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22E03A-2D7C-2D49-AFBD-673DD595F0FC}"/>
              </a:ext>
            </a:extLst>
          </p:cNvPr>
          <p:cNvSpPr/>
          <p:nvPr userDrawn="1"/>
        </p:nvSpPr>
        <p:spPr>
          <a:xfrm>
            <a:off x="359951" y="558999"/>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359951" y="1269295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1799B6D6-B3A7-954F-970C-0601E8326D50}"/>
              </a:ext>
            </a:extLst>
          </p:cNvPr>
          <p:cNvSpPr>
            <a:spLocks noGrp="1"/>
          </p:cNvSpPr>
          <p:nvPr>
            <p:ph type="pic" sz="quarter" idx="10"/>
          </p:nvPr>
        </p:nvSpPr>
        <p:spPr>
          <a:xfrm>
            <a:off x="3" y="2406412"/>
            <a:ext cx="10514914" cy="9145508"/>
          </a:xfrm>
          <a:custGeom>
            <a:avLst/>
            <a:gdLst>
              <a:gd name="connsiteX0" fmla="*/ 3002864 w 5257799"/>
              <a:gd name="connsiteY0" fmla="*/ 0 h 4572754"/>
              <a:gd name="connsiteX1" fmla="*/ 5257799 w 5257799"/>
              <a:gd name="connsiteY1" fmla="*/ 0 h 4572754"/>
              <a:gd name="connsiteX2" fmla="*/ 5257799 w 5257799"/>
              <a:gd name="connsiteY2" fmla="*/ 4572754 h 4572754"/>
              <a:gd name="connsiteX3" fmla="*/ 3002864 w 5257799"/>
              <a:gd name="connsiteY3" fmla="*/ 4572754 h 4572754"/>
              <a:gd name="connsiteX4" fmla="*/ 0 w 5257799"/>
              <a:gd name="connsiteY4" fmla="*/ 0 h 4572754"/>
              <a:gd name="connsiteX5" fmla="*/ 2773680 w 5257799"/>
              <a:gd name="connsiteY5" fmla="*/ 0 h 4572754"/>
              <a:gd name="connsiteX6" fmla="*/ 2773680 w 5257799"/>
              <a:gd name="connsiteY6" fmla="*/ 4572754 h 4572754"/>
              <a:gd name="connsiteX7" fmla="*/ 0 w 5257799"/>
              <a:gd name="connsiteY7" fmla="*/ 4572754 h 457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799" h="4572754">
                <a:moveTo>
                  <a:pt x="3002864" y="0"/>
                </a:moveTo>
                <a:lnTo>
                  <a:pt x="5257799" y="0"/>
                </a:lnTo>
                <a:lnTo>
                  <a:pt x="5257799" y="4572754"/>
                </a:lnTo>
                <a:lnTo>
                  <a:pt x="3002864" y="4572754"/>
                </a:lnTo>
                <a:close/>
                <a:moveTo>
                  <a:pt x="0" y="0"/>
                </a:moveTo>
                <a:lnTo>
                  <a:pt x="2773680" y="0"/>
                </a:lnTo>
                <a:lnTo>
                  <a:pt x="2773680" y="4572754"/>
                </a:lnTo>
                <a:lnTo>
                  <a:pt x="0" y="4572754"/>
                </a:lnTo>
                <a:close/>
              </a:path>
            </a:pathLst>
          </a:custGeom>
          <a:pattFill prst="pct5">
            <a:fgClr>
              <a:srgbClr val="971C95"/>
            </a:fgClr>
            <a:bgClr>
              <a:schemeClr val="bg1"/>
            </a:bgClr>
          </a:pattFill>
        </p:spPr>
        <p:txBody>
          <a:bodyPr wrap="square">
            <a:noAutofit/>
          </a:bodyPr>
          <a:lstStyle>
            <a:lvl1pPr>
              <a:defRPr sz="2800"/>
            </a:lvl1pPr>
          </a:lstStyle>
          <a:p>
            <a:endParaRPr lang="en-US"/>
          </a:p>
        </p:txBody>
      </p:sp>
    </p:spTree>
    <p:extLst>
      <p:ext uri="{BB962C8B-B14F-4D97-AF65-F5344CB8AC3E}">
        <p14:creationId xmlns:p14="http://schemas.microsoft.com/office/powerpoint/2010/main" val="206545083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ies-01">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3164576" y="3816774"/>
            <a:ext cx="7113958" cy="3362961"/>
          </a:xfrm>
          <a:prstGeom prst="rect">
            <a:avLst/>
          </a:prstGeom>
        </p:spPr>
        <p:txBody>
          <a:bodyPr/>
          <a:lstStyle>
            <a:lvl1pPr marL="0" indent="0" algn="l">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3836834" y="7335839"/>
            <a:ext cx="6441700" cy="2756429"/>
          </a:xfrm>
          <a:prstGeom prst="rect">
            <a:avLst/>
          </a:prstGeom>
        </p:spPr>
        <p:txBody>
          <a:bodyPr/>
          <a:lstStyle>
            <a:lvl1pPr marL="0" indent="0">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15537768" y="2210120"/>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5537768" y="4225186"/>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15537768" y="6240252"/>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15537768" y="8255318"/>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15537768" y="10270384"/>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3777459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yout-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3164366" y="1260151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23048240" y="64836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1F897350-DD04-D840-A678-A82810CDC682}"/>
              </a:ext>
            </a:extLst>
          </p:cNvPr>
          <p:cNvSpPr>
            <a:spLocks noGrp="1"/>
          </p:cNvSpPr>
          <p:nvPr>
            <p:ph type="pic" sz="quarter" idx="12"/>
          </p:nvPr>
        </p:nvSpPr>
        <p:spPr>
          <a:xfrm>
            <a:off x="11194001" y="2545397"/>
            <a:ext cx="12038182" cy="8625206"/>
          </a:xfrm>
          <a:custGeom>
            <a:avLst/>
            <a:gdLst>
              <a:gd name="connsiteX0" fmla="*/ 4347592 w 6019483"/>
              <a:gd name="connsiteY0" fmla="*/ 0 h 4312603"/>
              <a:gd name="connsiteX1" fmla="*/ 6019483 w 6019483"/>
              <a:gd name="connsiteY1" fmla="*/ 0 h 4312603"/>
              <a:gd name="connsiteX2" fmla="*/ 5238051 w 6019483"/>
              <a:gd name="connsiteY2" fmla="*/ 4312603 h 4312603"/>
              <a:gd name="connsiteX3" fmla="*/ 3566160 w 6019483"/>
              <a:gd name="connsiteY3" fmla="*/ 4312603 h 4312603"/>
              <a:gd name="connsiteX4" fmla="*/ 781432 w 6019483"/>
              <a:gd name="connsiteY4" fmla="*/ 0 h 4312603"/>
              <a:gd name="connsiteX5" fmla="*/ 2453323 w 6019483"/>
              <a:gd name="connsiteY5" fmla="*/ 0 h 4312603"/>
              <a:gd name="connsiteX6" fmla="*/ 1671891 w 6019483"/>
              <a:gd name="connsiteY6" fmla="*/ 4312603 h 4312603"/>
              <a:gd name="connsiteX7" fmla="*/ 0 w 6019483"/>
              <a:gd name="connsiteY7" fmla="*/ 4312603 h 4312603"/>
              <a:gd name="connsiteX8" fmla="*/ 2564512 w 6019483"/>
              <a:gd name="connsiteY8" fmla="*/ 0 h 4312603"/>
              <a:gd name="connsiteX9" fmla="*/ 4236403 w 6019483"/>
              <a:gd name="connsiteY9" fmla="*/ 0 h 4312603"/>
              <a:gd name="connsiteX10" fmla="*/ 3454971 w 6019483"/>
              <a:gd name="connsiteY10" fmla="*/ 4312603 h 4312603"/>
              <a:gd name="connsiteX11" fmla="*/ 1783080 w 6019483"/>
              <a:gd name="connsiteY11" fmla="*/ 4312603 h 431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9483" h="4312603">
                <a:moveTo>
                  <a:pt x="4347592" y="0"/>
                </a:moveTo>
                <a:lnTo>
                  <a:pt x="6019483" y="0"/>
                </a:lnTo>
                <a:lnTo>
                  <a:pt x="5238051" y="4312603"/>
                </a:lnTo>
                <a:lnTo>
                  <a:pt x="3566160" y="4312603"/>
                </a:lnTo>
                <a:close/>
                <a:moveTo>
                  <a:pt x="781432" y="0"/>
                </a:moveTo>
                <a:lnTo>
                  <a:pt x="2453323" y="0"/>
                </a:lnTo>
                <a:lnTo>
                  <a:pt x="1671891" y="4312603"/>
                </a:lnTo>
                <a:lnTo>
                  <a:pt x="0" y="4312603"/>
                </a:lnTo>
                <a:close/>
                <a:moveTo>
                  <a:pt x="2564512" y="0"/>
                </a:moveTo>
                <a:lnTo>
                  <a:pt x="4236403" y="0"/>
                </a:lnTo>
                <a:lnTo>
                  <a:pt x="3454971" y="4312603"/>
                </a:lnTo>
                <a:lnTo>
                  <a:pt x="1783080" y="4312603"/>
                </a:lnTo>
                <a:close/>
              </a:path>
            </a:pathLst>
          </a:custGeom>
          <a:pattFill prst="pct5">
            <a:fgClr>
              <a:srgbClr val="971C95"/>
            </a:fgClr>
            <a:bgClr>
              <a:schemeClr val="bg1"/>
            </a:bgClr>
          </a:pattFill>
        </p:spPr>
        <p:txBody>
          <a:bodyPr wrap="square">
            <a:noAutofit/>
          </a:bodyPr>
          <a:lstStyle>
            <a:lvl1pPr>
              <a:defRPr sz="2800"/>
            </a:lvl1pPr>
          </a:lstStyle>
          <a:p>
            <a:endParaRPr lang="en-US"/>
          </a:p>
        </p:txBody>
      </p:sp>
    </p:spTree>
    <p:extLst>
      <p:ext uri="{BB962C8B-B14F-4D97-AF65-F5344CB8AC3E}">
        <p14:creationId xmlns:p14="http://schemas.microsoft.com/office/powerpoint/2010/main" val="261848628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yout-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3164366" y="1260151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23048240" y="64836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11673080" cy="137160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57188461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yout-6">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3164366" y="1260151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8675603" cy="137160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229092900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yout-7">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424180" y="1292424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355375" y="0"/>
            <a:ext cx="10649377" cy="13716000"/>
          </a:xfrm>
          <a:prstGeom prst="rect">
            <a:avLst/>
          </a:prstGeom>
          <a:pattFill prst="pct5">
            <a:fgClr>
              <a:srgbClr val="971C95"/>
            </a:fgClr>
            <a:bgClr>
              <a:schemeClr val="bg1"/>
            </a:bgClr>
          </a:pattFill>
        </p:spPr>
        <p:txBody>
          <a:bodyPr/>
          <a:lstStyle>
            <a:lvl1pPr>
              <a:defRPr sz="2800"/>
            </a:lvl1pPr>
          </a:lstStyle>
          <a:p>
            <a:endParaRPr lang="en-US"/>
          </a:p>
        </p:txBody>
      </p:sp>
      <p:sp>
        <p:nvSpPr>
          <p:cNvPr id="5" name="Picture Placeholder 3">
            <a:extLst>
              <a:ext uri="{FF2B5EF4-FFF2-40B4-BE49-F238E27FC236}">
                <a16:creationId xmlns:a16="http://schemas.microsoft.com/office/drawing/2014/main" id="{2A3E5410-9413-2841-8F85-DC95C68917CC}"/>
              </a:ext>
            </a:extLst>
          </p:cNvPr>
          <p:cNvSpPr>
            <a:spLocks noGrp="1"/>
          </p:cNvSpPr>
          <p:nvPr>
            <p:ph type="pic" sz="quarter" idx="11"/>
          </p:nvPr>
        </p:nvSpPr>
        <p:spPr>
          <a:xfrm>
            <a:off x="13890803" y="4072458"/>
            <a:ext cx="2465690" cy="2468192"/>
          </a:xfrm>
          <a:prstGeom prst="ellipse">
            <a:avLst/>
          </a:prstGeom>
          <a:pattFill prst="pct5">
            <a:fgClr>
              <a:srgbClr val="57014A"/>
            </a:fgClr>
            <a:bgClr>
              <a:schemeClr val="bg1"/>
            </a:bgClr>
          </a:pattFill>
        </p:spPr>
        <p:txBody>
          <a:bodyPr/>
          <a:lstStyle>
            <a:lvl1pPr>
              <a:defRPr sz="2400"/>
            </a:lvl1pPr>
          </a:lstStyle>
          <a:p>
            <a:endParaRPr lang="en-US"/>
          </a:p>
        </p:txBody>
      </p:sp>
      <p:sp>
        <p:nvSpPr>
          <p:cNvPr id="6" name="Picture Placeholder 3">
            <a:extLst>
              <a:ext uri="{FF2B5EF4-FFF2-40B4-BE49-F238E27FC236}">
                <a16:creationId xmlns:a16="http://schemas.microsoft.com/office/drawing/2014/main" id="{151EA2DB-B4C3-B74A-AF24-122EAA1F02DB}"/>
              </a:ext>
            </a:extLst>
          </p:cNvPr>
          <p:cNvSpPr>
            <a:spLocks noGrp="1"/>
          </p:cNvSpPr>
          <p:nvPr>
            <p:ph type="pic" sz="quarter" idx="12"/>
          </p:nvPr>
        </p:nvSpPr>
        <p:spPr>
          <a:xfrm>
            <a:off x="13890801" y="7175352"/>
            <a:ext cx="2465690" cy="2468192"/>
          </a:xfrm>
          <a:prstGeom prst="ellipse">
            <a:avLst/>
          </a:prstGeom>
          <a:pattFill prst="pct5">
            <a:fgClr>
              <a:srgbClr val="57014A"/>
            </a:fgClr>
            <a:bgClr>
              <a:schemeClr val="bg1"/>
            </a:bgClr>
          </a:pattFill>
        </p:spPr>
        <p:txBody>
          <a:bodyPr/>
          <a:lstStyle>
            <a:lvl1pPr>
              <a:defRPr sz="2400"/>
            </a:lvl1pPr>
          </a:lstStyle>
          <a:p>
            <a:endParaRPr lang="en-US"/>
          </a:p>
        </p:txBody>
      </p:sp>
      <p:sp>
        <p:nvSpPr>
          <p:cNvPr id="7" name="Picture Placeholder 3">
            <a:extLst>
              <a:ext uri="{FF2B5EF4-FFF2-40B4-BE49-F238E27FC236}">
                <a16:creationId xmlns:a16="http://schemas.microsoft.com/office/drawing/2014/main" id="{8E5E0A90-C255-7649-BB70-DBC111E9850C}"/>
              </a:ext>
            </a:extLst>
          </p:cNvPr>
          <p:cNvSpPr>
            <a:spLocks noGrp="1"/>
          </p:cNvSpPr>
          <p:nvPr>
            <p:ph type="pic" sz="quarter" idx="13"/>
          </p:nvPr>
        </p:nvSpPr>
        <p:spPr>
          <a:xfrm>
            <a:off x="13890799" y="10278246"/>
            <a:ext cx="2465690" cy="2468192"/>
          </a:xfrm>
          <a:prstGeom prst="ellipse">
            <a:avLst/>
          </a:prstGeom>
          <a:pattFill prst="pct5">
            <a:fgClr>
              <a:srgbClr val="57014A"/>
            </a:fgClr>
            <a:bgClr>
              <a:schemeClr val="bg1"/>
            </a:bgClr>
          </a:pattFill>
        </p:spPr>
        <p:txBody>
          <a:bodyPr/>
          <a:lstStyle>
            <a:lvl1pPr>
              <a:defRPr sz="2400"/>
            </a:lvl1pPr>
          </a:lstStyle>
          <a:p>
            <a:endParaRPr lang="en-US"/>
          </a:p>
        </p:txBody>
      </p:sp>
      <p:sp>
        <p:nvSpPr>
          <p:cNvPr id="8" name="Rectangle 7">
            <a:extLst>
              <a:ext uri="{FF2B5EF4-FFF2-40B4-BE49-F238E27FC236}">
                <a16:creationId xmlns:a16="http://schemas.microsoft.com/office/drawing/2014/main" id="{5391F956-5940-FE40-BD3C-01AB3C920813}"/>
              </a:ext>
            </a:extLst>
          </p:cNvPr>
          <p:cNvSpPr/>
          <p:nvPr userDrawn="1"/>
        </p:nvSpPr>
        <p:spPr>
          <a:xfrm>
            <a:off x="23643769" y="0"/>
            <a:ext cx="738644" cy="13716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42694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yout-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3164366" y="1260151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7853405" y="0"/>
            <a:ext cx="8675603" cy="6858000"/>
          </a:xfrm>
          <a:prstGeom prst="rect">
            <a:avLst/>
          </a:prstGeom>
          <a:pattFill prst="pct5">
            <a:fgClr>
              <a:srgbClr val="971C95"/>
            </a:fgClr>
            <a:bgClr>
              <a:schemeClr val="bg1"/>
            </a:bgClr>
          </a:pattFill>
        </p:spPr>
        <p:txBody>
          <a:bodyPr/>
          <a:lstStyle>
            <a:lvl1pPr>
              <a:defRPr sz="2800"/>
            </a:lvl1pPr>
          </a:lstStyle>
          <a:p>
            <a:endParaRPr lang="en-US"/>
          </a:p>
        </p:txBody>
      </p:sp>
      <p:sp>
        <p:nvSpPr>
          <p:cNvPr id="4" name="Picture Placeholder 2">
            <a:extLst>
              <a:ext uri="{FF2B5EF4-FFF2-40B4-BE49-F238E27FC236}">
                <a16:creationId xmlns:a16="http://schemas.microsoft.com/office/drawing/2014/main" id="{05AD5D5E-897D-FC45-9030-F52CDF67E517}"/>
              </a:ext>
            </a:extLst>
          </p:cNvPr>
          <p:cNvSpPr>
            <a:spLocks noGrp="1"/>
          </p:cNvSpPr>
          <p:nvPr>
            <p:ph type="pic" sz="quarter" idx="11"/>
          </p:nvPr>
        </p:nvSpPr>
        <p:spPr>
          <a:xfrm>
            <a:off x="7853405" y="6858000"/>
            <a:ext cx="8675603" cy="68580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302988285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2191208" y="0"/>
            <a:ext cx="12191207" cy="137160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52158028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0338144" y="0"/>
            <a:ext cx="14044272" cy="137160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104801547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yout-10">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6394336" y="0"/>
            <a:ext cx="7988078" cy="13716000"/>
          </a:xfrm>
          <a:prstGeom prst="rect">
            <a:avLst/>
          </a:prstGeom>
          <a:pattFill prst="pct5">
            <a:fgClr>
              <a:srgbClr val="971C95"/>
            </a:fgClr>
            <a:bgClr>
              <a:schemeClr val="bg1"/>
            </a:bgClr>
          </a:pattFill>
        </p:spPr>
        <p:txBody>
          <a:bodyPr/>
          <a:lstStyle>
            <a:lvl1pPr>
              <a:defRPr sz="28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527822" y="1269251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08974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yout-11">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27822" y="2"/>
            <a:ext cx="8508014" cy="8025204"/>
          </a:xfrm>
          <a:prstGeom prst="rect">
            <a:avLst/>
          </a:prstGeom>
          <a:pattFill prst="pct5">
            <a:fgClr>
              <a:srgbClr val="971C95"/>
            </a:fgClr>
            <a:bgClr>
              <a:schemeClr val="bg1"/>
            </a:bgClr>
          </a:pattFill>
        </p:spPr>
        <p:txBody>
          <a:bodyPr/>
          <a:lstStyle>
            <a:lvl1pPr>
              <a:defRPr sz="28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527822" y="1269251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F7AD3161-BBAC-A14F-9258-2D18284803F5}"/>
              </a:ext>
            </a:extLst>
          </p:cNvPr>
          <p:cNvSpPr>
            <a:spLocks noGrp="1"/>
          </p:cNvSpPr>
          <p:nvPr>
            <p:ph type="pic" sz="quarter" idx="12"/>
          </p:nvPr>
        </p:nvSpPr>
        <p:spPr>
          <a:xfrm>
            <a:off x="10649379" y="5690793"/>
            <a:ext cx="13733034" cy="8025206"/>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383283360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yout-1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5874399" y="1656678"/>
            <a:ext cx="8508014" cy="9638852"/>
          </a:xfrm>
          <a:prstGeom prst="rect">
            <a:avLst/>
          </a:prstGeom>
          <a:pattFill prst="pct5">
            <a:fgClr>
              <a:srgbClr val="971C95"/>
            </a:fgClr>
            <a:bgClr>
              <a:schemeClr val="bg1"/>
            </a:bgClr>
          </a:pattFill>
        </p:spPr>
        <p:txBody>
          <a:bodyPr/>
          <a:lstStyle>
            <a:lvl1pPr>
              <a:defRPr sz="28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527822" y="1269251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60B15E0D-51D8-E140-8E70-1BFFF2ECC41C}"/>
              </a:ext>
            </a:extLst>
          </p:cNvPr>
          <p:cNvSpPr>
            <a:spLocks noGrp="1"/>
          </p:cNvSpPr>
          <p:nvPr>
            <p:ph type="pic" sz="quarter" idx="12"/>
          </p:nvPr>
        </p:nvSpPr>
        <p:spPr>
          <a:xfrm>
            <a:off x="3" y="0"/>
            <a:ext cx="5270903" cy="4733364"/>
          </a:xfrm>
          <a:prstGeom prst="rect">
            <a:avLst/>
          </a:prstGeom>
          <a:pattFill prst="pct5">
            <a:fgClr>
              <a:srgbClr val="971C95"/>
            </a:fgClr>
            <a:bgClr>
              <a:schemeClr val="bg1"/>
            </a:bgClr>
          </a:pattFill>
        </p:spPr>
        <p:txBody>
          <a:bodyPr/>
          <a:lstStyle>
            <a:lvl1pPr>
              <a:defRPr sz="2800"/>
            </a:lvl1pPr>
          </a:lstStyle>
          <a:p>
            <a:endParaRPr lang="en-US"/>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1" y="5179807"/>
            <a:ext cx="5270903" cy="6976334"/>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138069875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nies-02">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4048738" y="1769534"/>
            <a:ext cx="16284929" cy="1363133"/>
          </a:xfrm>
          <a:prstGeom prst="rect">
            <a:avLst/>
          </a:prstGeom>
        </p:spPr>
        <p:txBody>
          <a:bodyPr/>
          <a:lstStyle>
            <a:lvl1pPr marL="0" indent="0" algn="ctr">
              <a:buNone/>
              <a:defRPr sz="10000" b="1" i="0" spc="-300">
                <a:latin typeface="Klinic Slab Bold" pitchFamily="50" charset="0"/>
                <a:ea typeface="Klinic Slab Bold" pitchFamily="50" charset="0"/>
              </a:defRPr>
            </a:lvl1pPr>
          </a:lstStyle>
          <a:p>
            <a:pPr lvl="0"/>
            <a:r>
              <a:rPr lang="en-US" dirty="0"/>
              <a:t>Click to edit Master text styles</a:t>
            </a:r>
          </a:p>
        </p:txBody>
      </p:sp>
      <p:sp>
        <p:nvSpPr>
          <p:cNvPr id="4" name="Text Placeholder 2"/>
          <p:cNvSpPr>
            <a:spLocks noGrp="1"/>
          </p:cNvSpPr>
          <p:nvPr>
            <p:ph type="body" sz="quarter" idx="12"/>
          </p:nvPr>
        </p:nvSpPr>
        <p:spPr>
          <a:xfrm>
            <a:off x="7179736" y="3337879"/>
            <a:ext cx="10022931" cy="1517227"/>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6435474" y="9851811"/>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Text Placeholder 2"/>
          <p:cNvSpPr>
            <a:spLocks noGrp="1"/>
          </p:cNvSpPr>
          <p:nvPr>
            <p:ph type="body" sz="quarter" idx="14"/>
          </p:nvPr>
        </p:nvSpPr>
        <p:spPr>
          <a:xfrm>
            <a:off x="10702674" y="9851812"/>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4" name="Text Placeholder 2"/>
          <p:cNvSpPr>
            <a:spLocks noGrp="1"/>
          </p:cNvSpPr>
          <p:nvPr>
            <p:ph type="body" sz="quarter" idx="15"/>
          </p:nvPr>
        </p:nvSpPr>
        <p:spPr>
          <a:xfrm>
            <a:off x="2168274" y="9851811"/>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5" name="Text Placeholder 2"/>
          <p:cNvSpPr>
            <a:spLocks noGrp="1"/>
          </p:cNvSpPr>
          <p:nvPr>
            <p:ph type="body" sz="quarter" idx="16"/>
          </p:nvPr>
        </p:nvSpPr>
        <p:spPr>
          <a:xfrm>
            <a:off x="14969875" y="9851811"/>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6" name="Text Placeholder 2"/>
          <p:cNvSpPr>
            <a:spLocks noGrp="1"/>
          </p:cNvSpPr>
          <p:nvPr>
            <p:ph type="body" sz="quarter" idx="17"/>
          </p:nvPr>
        </p:nvSpPr>
        <p:spPr>
          <a:xfrm>
            <a:off x="19237074" y="9851811"/>
            <a:ext cx="2977059" cy="1234441"/>
          </a:xfrm>
          <a:prstGeom prst="rect">
            <a:avLst/>
          </a:prstGeom>
        </p:spPr>
        <p:txBody>
          <a:bodyPr anchor="t"/>
          <a:lstStyle>
            <a:lvl1pPr marL="0" indent="0" algn="ctr">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22107246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yout-13">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5590402" y="5653141"/>
            <a:ext cx="6999186" cy="6976334"/>
          </a:xfrm>
          <a:prstGeom prst="rect">
            <a:avLst/>
          </a:prstGeom>
          <a:pattFill prst="pct5">
            <a:fgClr>
              <a:srgbClr val="971C95"/>
            </a:fgClr>
            <a:bgClr>
              <a:schemeClr val="bg1"/>
            </a:bgClr>
          </a:pattFill>
        </p:spPr>
        <p:txBody>
          <a:bodyPr/>
          <a:lstStyle>
            <a:lvl1pPr>
              <a:defRPr sz="2800"/>
            </a:lvl1pPr>
          </a:lstStyle>
          <a:p>
            <a:endParaRPr lang="en-US"/>
          </a:p>
        </p:txBody>
      </p:sp>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1792826" y="5653143"/>
            <a:ext cx="12886823" cy="6976334"/>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184593350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yout-14">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840085C-B24B-084D-9C20-149C2289F995}"/>
              </a:ext>
            </a:extLst>
          </p:cNvPr>
          <p:cNvSpPr>
            <a:spLocks noGrp="1"/>
          </p:cNvSpPr>
          <p:nvPr>
            <p:ph type="pic" sz="quarter" idx="13"/>
          </p:nvPr>
        </p:nvSpPr>
        <p:spPr>
          <a:xfrm>
            <a:off x="2237446" y="2068157"/>
            <a:ext cx="7379264" cy="9579686"/>
          </a:xfrm>
          <a:prstGeom prst="roundRect">
            <a:avLst>
              <a:gd name="adj" fmla="val 7275"/>
            </a:avLst>
          </a:prstGeom>
          <a:pattFill prst="pct5">
            <a:fgClr>
              <a:srgbClr val="971C95"/>
            </a:fgClr>
            <a:bgClr>
              <a:schemeClr val="bg1"/>
            </a:bgClr>
          </a:pattFill>
        </p:spPr>
        <p:txBody>
          <a:bodyPr/>
          <a:lstStyle>
            <a:lvl1pPr>
              <a:defRPr sz="2800"/>
            </a:lvl1pPr>
          </a:lstStyle>
          <a:p>
            <a:endParaRPr lang="en-US"/>
          </a:p>
        </p:txBody>
      </p:sp>
      <p:sp>
        <p:nvSpPr>
          <p:cNvPr id="9" name="Rectangle 8">
            <a:extLst>
              <a:ext uri="{FF2B5EF4-FFF2-40B4-BE49-F238E27FC236}">
                <a16:creationId xmlns:a16="http://schemas.microsoft.com/office/drawing/2014/main" id="{F94150E5-0B2E-464D-879A-875A318A43A1}"/>
              </a:ext>
            </a:extLst>
          </p:cNvPr>
          <p:cNvSpPr/>
          <p:nvPr userDrawn="1"/>
        </p:nvSpPr>
        <p:spPr>
          <a:xfrm>
            <a:off x="23195374" y="0"/>
            <a:ext cx="1187039" cy="13716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61831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yout-15">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3070106" y="0"/>
            <a:ext cx="11312310" cy="7527852"/>
          </a:xfrm>
          <a:prstGeom prst="rect">
            <a:avLst/>
          </a:prstGeom>
          <a:pattFill prst="pct5">
            <a:fgClr>
              <a:srgbClr val="971C95"/>
            </a:fgClr>
            <a:bgClr>
              <a:schemeClr val="bg1"/>
            </a:bgClr>
          </a:pattFill>
        </p:spPr>
        <p:txBody>
          <a:bodyPr/>
          <a:lstStyle>
            <a:lvl1pPr>
              <a:defRPr sz="2800"/>
            </a:lvl1pPr>
          </a:lstStyle>
          <a:p>
            <a:endParaRPr lang="en-US"/>
          </a:p>
        </p:txBody>
      </p:sp>
      <p:sp>
        <p:nvSpPr>
          <p:cNvPr id="4" name="Rectangle 3">
            <a:extLst>
              <a:ext uri="{FF2B5EF4-FFF2-40B4-BE49-F238E27FC236}">
                <a16:creationId xmlns:a16="http://schemas.microsoft.com/office/drawing/2014/main" id="{04E43CBD-6F3C-CD44-BF34-422B2600894A}"/>
              </a:ext>
            </a:extLst>
          </p:cNvPr>
          <p:cNvSpPr/>
          <p:nvPr userDrawn="1"/>
        </p:nvSpPr>
        <p:spPr>
          <a:xfrm>
            <a:off x="527822" y="1269251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CC149675-BE88-AB46-AB0A-6E648C67DD2C}"/>
              </a:ext>
            </a:extLst>
          </p:cNvPr>
          <p:cNvSpPr>
            <a:spLocks noGrp="1"/>
          </p:cNvSpPr>
          <p:nvPr>
            <p:ph type="pic" sz="quarter" idx="12"/>
          </p:nvPr>
        </p:nvSpPr>
        <p:spPr>
          <a:xfrm>
            <a:off x="13070107" y="7527852"/>
            <a:ext cx="5656152" cy="6188148"/>
          </a:xfrm>
          <a:prstGeom prst="rect">
            <a:avLst/>
          </a:prstGeom>
          <a:pattFill prst="pct5">
            <a:fgClr>
              <a:srgbClr val="971C95"/>
            </a:fgClr>
            <a:bgClr>
              <a:schemeClr val="bg1"/>
            </a:bgClr>
          </a:pattFill>
        </p:spPr>
        <p:txBody>
          <a:bodyPr/>
          <a:lstStyle>
            <a:lvl1pPr>
              <a:defRPr sz="2800"/>
            </a:lvl1pPr>
          </a:lstStyle>
          <a:p>
            <a:endParaRPr lang="en-US"/>
          </a:p>
        </p:txBody>
      </p:sp>
      <p:sp>
        <p:nvSpPr>
          <p:cNvPr id="6" name="Picture Placeholder 2">
            <a:extLst>
              <a:ext uri="{FF2B5EF4-FFF2-40B4-BE49-F238E27FC236}">
                <a16:creationId xmlns:a16="http://schemas.microsoft.com/office/drawing/2014/main" id="{A29C433E-0C22-0245-A8A9-2DDD75FAD1D9}"/>
              </a:ext>
            </a:extLst>
          </p:cNvPr>
          <p:cNvSpPr>
            <a:spLocks noGrp="1"/>
          </p:cNvSpPr>
          <p:nvPr>
            <p:ph type="pic" sz="quarter" idx="13"/>
          </p:nvPr>
        </p:nvSpPr>
        <p:spPr>
          <a:xfrm>
            <a:off x="18726261" y="7527852"/>
            <a:ext cx="5656152" cy="6188148"/>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95138926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yout-1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23322542" y="1269251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0"/>
            <a:ext cx="24382413" cy="6858000"/>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3247832874"/>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yout-1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23322542" y="67884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C63FADAA-9711-0F40-8DFF-B27456420A2F}"/>
              </a:ext>
            </a:extLst>
          </p:cNvPr>
          <p:cNvSpPr>
            <a:spLocks noGrp="1"/>
          </p:cNvSpPr>
          <p:nvPr>
            <p:ph type="pic" sz="quarter" idx="10"/>
          </p:nvPr>
        </p:nvSpPr>
        <p:spPr>
          <a:xfrm>
            <a:off x="0" y="0"/>
            <a:ext cx="9772776" cy="13716000"/>
          </a:xfrm>
          <a:custGeom>
            <a:avLst/>
            <a:gdLst>
              <a:gd name="connsiteX0" fmla="*/ 0 w 4038600"/>
              <a:gd name="connsiteY0" fmla="*/ 0 h 6858000"/>
              <a:gd name="connsiteX1" fmla="*/ 403860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 name="connsiteX0" fmla="*/ 0 w 4038600"/>
              <a:gd name="connsiteY0" fmla="*/ 0 h 6858000"/>
              <a:gd name="connsiteX1" fmla="*/ 2956560 w 4038600"/>
              <a:gd name="connsiteY1" fmla="*/ 0 h 6858000"/>
              <a:gd name="connsiteX2" fmla="*/ 4038600 w 4038600"/>
              <a:gd name="connsiteY2" fmla="*/ 6858000 h 6858000"/>
              <a:gd name="connsiteX3" fmla="*/ 0 w 4038600"/>
              <a:gd name="connsiteY3" fmla="*/ 6858000 h 6858000"/>
              <a:gd name="connsiteX4" fmla="*/ 0 w 40386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6858000">
                <a:moveTo>
                  <a:pt x="0" y="0"/>
                </a:moveTo>
                <a:lnTo>
                  <a:pt x="2956560" y="0"/>
                </a:lnTo>
                <a:lnTo>
                  <a:pt x="4038600" y="6858000"/>
                </a:lnTo>
                <a:lnTo>
                  <a:pt x="0" y="6858000"/>
                </a:lnTo>
                <a:lnTo>
                  <a:pt x="0" y="0"/>
                </a:lnTo>
                <a:close/>
              </a:path>
            </a:pathLst>
          </a:cu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134126485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yout-18">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3164366" y="1260151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23048240" y="64836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4663136" y="0"/>
            <a:ext cx="6705164" cy="13716000"/>
          </a:xfrm>
          <a:prstGeom prst="rect">
            <a:avLst/>
          </a:prstGeom>
          <a:pattFill prst="pct5">
            <a:fgClr>
              <a:srgbClr val="971C95"/>
            </a:fgClr>
            <a:bgClr>
              <a:schemeClr val="bg1"/>
            </a:bgClr>
          </a:pattFill>
        </p:spPr>
        <p:txBody>
          <a:bodyPr/>
          <a:lstStyle>
            <a:lvl1pPr>
              <a:defRPr sz="2800"/>
            </a:lvl1pPr>
          </a:lstStyle>
          <a:p>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0" y="0"/>
            <a:ext cx="4643886" cy="13716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59919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yout-19">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3164366" y="1260151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23048240" y="64836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 y="0"/>
            <a:ext cx="8200656" cy="13716000"/>
          </a:xfrm>
          <a:prstGeom prst="rect">
            <a:avLst/>
          </a:prstGeom>
          <a:pattFill prst="pct5">
            <a:fgClr>
              <a:srgbClr val="971C95"/>
            </a:fgClr>
            <a:bgClr>
              <a:schemeClr val="bg1"/>
            </a:bgClr>
          </a:pattFill>
        </p:spPr>
        <p:txBody>
          <a:bodyPr/>
          <a:lstStyle>
            <a:lvl1pPr>
              <a:defRPr sz="2800"/>
            </a:lvl1pPr>
          </a:lstStyle>
          <a:p>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8200654" y="0"/>
            <a:ext cx="4643886" cy="13716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90250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yout-2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98606-EE65-FC42-AF7F-356901757C8C}"/>
              </a:ext>
            </a:extLst>
          </p:cNvPr>
          <p:cNvSpPr/>
          <p:nvPr userDrawn="1"/>
        </p:nvSpPr>
        <p:spPr>
          <a:xfrm>
            <a:off x="1614" y="3582957"/>
            <a:ext cx="2760068" cy="1013304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3A7878-F42E-9440-8950-760740B1A801}"/>
              </a:ext>
            </a:extLst>
          </p:cNvPr>
          <p:cNvSpPr/>
          <p:nvPr userDrawn="1"/>
        </p:nvSpPr>
        <p:spPr>
          <a:xfrm>
            <a:off x="-1" y="1"/>
            <a:ext cx="2760066" cy="3582954"/>
          </a:xfrm>
          <a:prstGeom prst="rect">
            <a:avLst/>
          </a:prstGeom>
          <a:solidFill>
            <a:srgbClr val="971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082281" y="1791476"/>
            <a:ext cx="6232444" cy="8920068"/>
          </a:xfrm>
          <a:prstGeom prst="rect">
            <a:avLst/>
          </a:prstGeom>
          <a:pattFill prst="pct5">
            <a:fgClr>
              <a:srgbClr val="971C95"/>
            </a:fgClr>
            <a:bgClr>
              <a:schemeClr val="bg1"/>
            </a:bgClr>
          </a:pattFill>
        </p:spPr>
        <p:txBody>
          <a:bodyPr/>
          <a:lstStyle>
            <a:lvl1pPr>
              <a:defRPr sz="2800"/>
            </a:lvl1pPr>
          </a:lstStyle>
          <a:p>
            <a:endParaRPr lang="en-US"/>
          </a:p>
        </p:txBody>
      </p:sp>
      <p:sp>
        <p:nvSpPr>
          <p:cNvPr id="7" name="Picture Placeholder 2">
            <a:extLst>
              <a:ext uri="{FF2B5EF4-FFF2-40B4-BE49-F238E27FC236}">
                <a16:creationId xmlns:a16="http://schemas.microsoft.com/office/drawing/2014/main" id="{EB738120-E62C-D54A-B571-51A785A38EC8}"/>
              </a:ext>
            </a:extLst>
          </p:cNvPr>
          <p:cNvSpPr>
            <a:spLocks noGrp="1"/>
          </p:cNvSpPr>
          <p:nvPr>
            <p:ph type="pic" sz="quarter" idx="11"/>
          </p:nvPr>
        </p:nvSpPr>
        <p:spPr>
          <a:xfrm>
            <a:off x="19086528" y="3"/>
            <a:ext cx="5294271" cy="13715998"/>
          </a:xfrm>
          <a:prstGeom prst="rect">
            <a:avLst/>
          </a:prstGeom>
          <a:pattFill prst="pct5">
            <a:fgClr>
              <a:srgbClr val="971C95"/>
            </a:fgClr>
            <a:bgClr>
              <a:schemeClr val="bg1"/>
            </a:bgClr>
          </a:pattFill>
        </p:spPr>
        <p:txBody>
          <a:bodyPr/>
          <a:lstStyle>
            <a:lvl1pPr>
              <a:defRPr sz="2800"/>
            </a:lvl1pPr>
          </a:lstStyle>
          <a:p>
            <a:endParaRPr lang="en-US"/>
          </a:p>
        </p:txBody>
      </p:sp>
      <p:cxnSp>
        <p:nvCxnSpPr>
          <p:cNvPr id="8" name="Straight Connector 7">
            <a:extLst>
              <a:ext uri="{FF2B5EF4-FFF2-40B4-BE49-F238E27FC236}">
                <a16:creationId xmlns:a16="http://schemas.microsoft.com/office/drawing/2014/main" id="{7504474D-505C-E341-BF90-54AEDD913831}"/>
              </a:ext>
            </a:extLst>
          </p:cNvPr>
          <p:cNvCxnSpPr>
            <a:cxnSpLocks/>
          </p:cNvCxnSpPr>
          <p:nvPr userDrawn="1"/>
        </p:nvCxnSpPr>
        <p:spPr>
          <a:xfrm>
            <a:off x="1082281" y="13033728"/>
            <a:ext cx="3021621" cy="0"/>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11715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yout-2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4F19F1-8F5F-084A-BEE8-9567D399B4A2}"/>
              </a:ext>
            </a:extLst>
          </p:cNvPr>
          <p:cNvSpPr/>
          <p:nvPr userDrawn="1"/>
        </p:nvSpPr>
        <p:spPr>
          <a:xfrm>
            <a:off x="23164366" y="1260151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23048240" y="64836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A898606-EE65-FC42-AF7F-356901757C8C}"/>
              </a:ext>
            </a:extLst>
          </p:cNvPr>
          <p:cNvSpPr/>
          <p:nvPr userDrawn="1"/>
        </p:nvSpPr>
        <p:spPr>
          <a:xfrm>
            <a:off x="-164113" y="-187568"/>
            <a:ext cx="14868200" cy="141614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0792689" y="2397964"/>
            <a:ext cx="6201342" cy="8920068"/>
          </a:xfrm>
          <a:prstGeom prst="rect">
            <a:avLst/>
          </a:prstGeom>
          <a:pattFill prst="pct5">
            <a:fgClr>
              <a:srgbClr val="971C95"/>
            </a:fgClr>
            <a:bgClr>
              <a:schemeClr val="bg1"/>
            </a:bgClr>
          </a:pattFill>
        </p:spPr>
        <p:txBody>
          <a:bodyPr/>
          <a:lstStyle>
            <a:lvl1pPr>
              <a:defRPr sz="2800"/>
            </a:lvl1pPr>
          </a:lstStyle>
          <a:p>
            <a:endParaRPr lang="en-US"/>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7339259" y="2397964"/>
            <a:ext cx="6201342" cy="8920068"/>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54536505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yout-2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FBBFD5-DE2B-6342-9D11-9DB3EE69CA77}"/>
              </a:ext>
            </a:extLst>
          </p:cNvPr>
          <p:cNvSpPr/>
          <p:nvPr userDrawn="1"/>
        </p:nvSpPr>
        <p:spPr>
          <a:xfrm>
            <a:off x="-85715" y="1464469"/>
            <a:ext cx="10714923" cy="10787062"/>
          </a:xfrm>
          <a:prstGeom prst="rect">
            <a:avLst/>
          </a:prstGeom>
          <a:noFill/>
          <a:ln w="38100">
            <a:solidFill>
              <a:srgbClr val="6A0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F19F1-8F5F-084A-BEE8-9567D399B4A2}"/>
              </a:ext>
            </a:extLst>
          </p:cNvPr>
          <p:cNvSpPr/>
          <p:nvPr userDrawn="1"/>
        </p:nvSpPr>
        <p:spPr>
          <a:xfrm>
            <a:off x="23164366" y="12601515"/>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0F58-FC09-8249-A3E7-E07B5A54726A}"/>
              </a:ext>
            </a:extLst>
          </p:cNvPr>
          <p:cNvSpPr/>
          <p:nvPr userDrawn="1"/>
        </p:nvSpPr>
        <p:spPr>
          <a:xfrm>
            <a:off x="23048240" y="648361"/>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1349743" y="2"/>
            <a:ext cx="7911843" cy="6858000"/>
          </a:xfrm>
          <a:prstGeom prst="rect">
            <a:avLst/>
          </a:prstGeom>
          <a:pattFill prst="pct5">
            <a:fgClr>
              <a:srgbClr val="971C95"/>
            </a:fgClr>
            <a:bgClr>
              <a:schemeClr val="bg1"/>
            </a:bgClr>
          </a:pattFill>
        </p:spPr>
        <p:txBody>
          <a:bodyPr/>
          <a:lstStyle>
            <a:lvl1pPr>
              <a:defRPr sz="2800"/>
            </a:lvl1pPr>
          </a:lstStyle>
          <a:p>
            <a:endParaRPr lang="en-US"/>
          </a:p>
        </p:txBody>
      </p:sp>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1349743" y="7240557"/>
            <a:ext cx="7911843" cy="6475442"/>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396362413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nies-03">
    <p:spTree>
      <p:nvGrpSpPr>
        <p:cNvPr id="1" name=""/>
        <p:cNvGrpSpPr/>
        <p:nvPr/>
      </p:nvGrpSpPr>
      <p:grpSpPr>
        <a:xfrm>
          <a:off x="0" y="0"/>
          <a:ext cx="0" cy="0"/>
          <a:chOff x="0" y="0"/>
          <a:chExt cx="0" cy="0"/>
        </a:xfrm>
      </p:grpSpPr>
      <p:sp>
        <p:nvSpPr>
          <p:cNvPr id="3" name="Text Placeholder 13"/>
          <p:cNvSpPr>
            <a:spLocks noGrp="1"/>
          </p:cNvSpPr>
          <p:nvPr>
            <p:ph type="body" sz="quarter" idx="11"/>
          </p:nvPr>
        </p:nvSpPr>
        <p:spPr>
          <a:xfrm>
            <a:off x="13239909" y="1425470"/>
            <a:ext cx="9450758" cy="1233063"/>
          </a:xfrm>
          <a:prstGeom prst="rect">
            <a:avLst/>
          </a:prstGeom>
        </p:spPr>
        <p:txBody>
          <a:bodyPr/>
          <a:lstStyle>
            <a:lvl1pPr marL="0" indent="0" algn="l">
              <a:buNone/>
              <a:defRPr sz="8000" b="1" i="0" spc="-300">
                <a:latin typeface="Klinic Slab Bold" pitchFamily="50" charset="0"/>
                <a:ea typeface="Klinic Slab Bold" pitchFamily="50" charset="0"/>
              </a:defRPr>
            </a:lvl1pPr>
          </a:lstStyle>
          <a:p>
            <a:pPr lvl="0"/>
            <a:r>
              <a:rPr lang="en-US" dirty="0"/>
              <a:t>Click to edit Master text styles</a:t>
            </a:r>
          </a:p>
        </p:txBody>
      </p:sp>
      <p:sp>
        <p:nvSpPr>
          <p:cNvPr id="6" name="Text Placeholder 2"/>
          <p:cNvSpPr>
            <a:spLocks noGrp="1"/>
          </p:cNvSpPr>
          <p:nvPr>
            <p:ph type="body" sz="quarter" idx="13"/>
          </p:nvPr>
        </p:nvSpPr>
        <p:spPr>
          <a:xfrm>
            <a:off x="14860435" y="4384199"/>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9" name="Text Placeholder 2"/>
          <p:cNvSpPr>
            <a:spLocks noGrp="1"/>
          </p:cNvSpPr>
          <p:nvPr>
            <p:ph type="body" sz="quarter" idx="14"/>
          </p:nvPr>
        </p:nvSpPr>
        <p:spPr>
          <a:xfrm>
            <a:off x="14860435" y="5940531"/>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0" name="Text Placeholder 2"/>
          <p:cNvSpPr>
            <a:spLocks noGrp="1"/>
          </p:cNvSpPr>
          <p:nvPr>
            <p:ph type="body" sz="quarter" idx="15"/>
          </p:nvPr>
        </p:nvSpPr>
        <p:spPr>
          <a:xfrm>
            <a:off x="14860435" y="7496863"/>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1" name="Text Placeholder 2"/>
          <p:cNvSpPr>
            <a:spLocks noGrp="1"/>
          </p:cNvSpPr>
          <p:nvPr>
            <p:ph type="body" sz="quarter" idx="16"/>
          </p:nvPr>
        </p:nvSpPr>
        <p:spPr>
          <a:xfrm>
            <a:off x="14860435" y="9053195"/>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2" name="Text Placeholder 2"/>
          <p:cNvSpPr>
            <a:spLocks noGrp="1"/>
          </p:cNvSpPr>
          <p:nvPr>
            <p:ph type="body" sz="quarter" idx="17"/>
          </p:nvPr>
        </p:nvSpPr>
        <p:spPr>
          <a:xfrm>
            <a:off x="14860435" y="10614130"/>
            <a:ext cx="6441700" cy="917469"/>
          </a:xfrm>
          <a:prstGeom prst="rect">
            <a:avLst/>
          </a:prstGeom>
        </p:spPr>
        <p:txBody>
          <a:bodyPr anchor="ctr"/>
          <a:lstStyle>
            <a:lvl1pPr marL="0" indent="0">
              <a:lnSpc>
                <a:spcPct val="100000"/>
              </a:lnSpc>
              <a:buNone/>
              <a:defRPr sz="4000" b="0" i="0">
                <a:solidFill>
                  <a:schemeClr val="tx1">
                    <a:lumMod val="95000"/>
                    <a:lumOff val="5000"/>
                  </a:schemeClr>
                </a:solidFill>
                <a:latin typeface="Klinic Slab Bold" pitchFamily="50" charset="0"/>
                <a:ea typeface="Klinic Slab Bold" pitchFamily="50" charset="0"/>
                <a:cs typeface="Klinic Slab Medium" pitchFamily="50" charset="0"/>
              </a:defRPr>
            </a:lvl1pPr>
          </a:lstStyle>
          <a:p>
            <a:pPr lvl="0"/>
            <a:r>
              <a:rPr lang="en-US" dirty="0"/>
              <a:t>Click to edit Master text styles</a:t>
            </a:r>
          </a:p>
        </p:txBody>
      </p:sp>
      <p:sp>
        <p:nvSpPr>
          <p:cNvPr id="13" name="Picture Placeholder 12"/>
          <p:cNvSpPr>
            <a:spLocks noGrp="1"/>
          </p:cNvSpPr>
          <p:nvPr>
            <p:ph type="pic" sz="quarter" idx="18"/>
          </p:nvPr>
        </p:nvSpPr>
        <p:spPr>
          <a:xfrm>
            <a:off x="0" y="0"/>
            <a:ext cx="10819872" cy="13716000"/>
          </a:xfrm>
          <a:custGeom>
            <a:avLst/>
            <a:gdLst>
              <a:gd name="connsiteX0" fmla="*/ 0 w 10819872"/>
              <a:gd name="connsiteY0" fmla="*/ 0 h 13716000"/>
              <a:gd name="connsiteX1" fmla="*/ 3928006 w 10819872"/>
              <a:gd name="connsiteY1" fmla="*/ 0 h 13716000"/>
              <a:gd name="connsiteX2" fmla="*/ 10819872 w 10819872"/>
              <a:gd name="connsiteY2" fmla="*/ 6891868 h 13716000"/>
              <a:gd name="connsiteX3" fmla="*/ 3995740 w 10819872"/>
              <a:gd name="connsiteY3" fmla="*/ 13716000 h 13716000"/>
              <a:gd name="connsiteX4" fmla="*/ 0 w 1081987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872" h="13716000">
                <a:moveTo>
                  <a:pt x="0" y="0"/>
                </a:moveTo>
                <a:lnTo>
                  <a:pt x="3928006" y="0"/>
                </a:lnTo>
                <a:lnTo>
                  <a:pt x="10819872" y="6891868"/>
                </a:lnTo>
                <a:lnTo>
                  <a:pt x="3995740" y="13716000"/>
                </a:lnTo>
                <a:lnTo>
                  <a:pt x="0" y="13716000"/>
                </a:lnTo>
                <a:close/>
              </a:path>
            </a:pathLst>
          </a:custGeom>
          <a:effectLst/>
        </p:spPr>
        <p:txBody>
          <a:bodyPr wrap="square">
            <a:noAutofit/>
          </a:bodyPr>
          <a:lstStyle>
            <a:lvl1pPr>
              <a:defRPr>
                <a:latin typeface="Klinic Slab Bold" pitchFamily="50" charset="0"/>
              </a:defRPr>
            </a:lvl1pPr>
          </a:lstStyle>
          <a:p>
            <a:pPr lvl="0"/>
            <a:endParaRPr lang="en-US" noProof="0" dirty="0"/>
          </a:p>
        </p:txBody>
      </p:sp>
      <p:sp>
        <p:nvSpPr>
          <p:cNvPr id="15" name="Text Placeholder 2"/>
          <p:cNvSpPr>
            <a:spLocks noGrp="1"/>
          </p:cNvSpPr>
          <p:nvPr>
            <p:ph type="body" sz="quarter" idx="12"/>
          </p:nvPr>
        </p:nvSpPr>
        <p:spPr>
          <a:xfrm>
            <a:off x="13239910" y="2718540"/>
            <a:ext cx="9450758" cy="1074527"/>
          </a:xfrm>
          <a:prstGeom prst="rect">
            <a:avLst/>
          </a:prstGeom>
        </p:spPr>
        <p:txBody>
          <a:bodyPr/>
          <a:lstStyle>
            <a:lvl1pPr marL="0" indent="0" algn="ctr">
              <a:lnSpc>
                <a:spcPct val="150000"/>
              </a:lnSpc>
              <a:buNone/>
              <a:defRPr sz="2400" b="0" i="0">
                <a:solidFill>
                  <a:schemeClr val="bg1">
                    <a:lumMod val="50000"/>
                  </a:schemeClr>
                </a:solidFill>
                <a:latin typeface="Klinic Slab Medium" pitchFamily="50" charset="0"/>
                <a:ea typeface="Klinic Slab Medium" pitchFamily="50" charset="0"/>
                <a:cs typeface="Klinic Slab Medium" pitchFamily="50" charset="0"/>
              </a:defRPr>
            </a:lvl1pPr>
          </a:lstStyle>
          <a:p>
            <a:pPr lvl="0"/>
            <a:r>
              <a:rPr lang="en-US" dirty="0"/>
              <a:t>Click to edit Master text styles</a:t>
            </a:r>
          </a:p>
        </p:txBody>
      </p:sp>
    </p:spTree>
    <p:extLst>
      <p:ext uri="{BB962C8B-B14F-4D97-AF65-F5344CB8AC3E}">
        <p14:creationId xmlns:p14="http://schemas.microsoft.com/office/powerpoint/2010/main" val="14403212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yout-2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BC80D9-955D-2244-96B9-A10466ED45F6}"/>
              </a:ext>
            </a:extLst>
          </p:cNvPr>
          <p:cNvSpPr/>
          <p:nvPr userDrawn="1"/>
        </p:nvSpPr>
        <p:spPr>
          <a:xfrm>
            <a:off x="18141346" y="-1"/>
            <a:ext cx="6241068" cy="13716002"/>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A33EC27-B18B-5B44-8640-7B924225B6AC}"/>
              </a:ext>
            </a:extLst>
          </p:cNvPr>
          <p:cNvSpPr>
            <a:spLocks noGrp="1"/>
          </p:cNvSpPr>
          <p:nvPr>
            <p:ph type="pic" sz="quarter" idx="11"/>
          </p:nvPr>
        </p:nvSpPr>
        <p:spPr>
          <a:xfrm>
            <a:off x="16001291" y="1600204"/>
            <a:ext cx="4280113" cy="4322616"/>
          </a:xfrm>
          <a:prstGeom prst="ellipse">
            <a:avLst/>
          </a:prstGeom>
          <a:pattFill prst="pct5">
            <a:fgClr>
              <a:srgbClr val="971C95"/>
            </a:fgClr>
            <a:bgClr>
              <a:schemeClr val="bg1"/>
            </a:bgClr>
          </a:pattFill>
        </p:spPr>
        <p:txBody>
          <a:bodyPr/>
          <a:lstStyle>
            <a:lvl1pPr>
              <a:defRPr sz="2800"/>
            </a:lvl1pPr>
          </a:lstStyle>
          <a:p>
            <a:endParaRPr lang="en-US"/>
          </a:p>
        </p:txBody>
      </p:sp>
      <p:cxnSp>
        <p:nvCxnSpPr>
          <p:cNvPr id="5" name="Straight Connector 4">
            <a:extLst>
              <a:ext uri="{FF2B5EF4-FFF2-40B4-BE49-F238E27FC236}">
                <a16:creationId xmlns:a16="http://schemas.microsoft.com/office/drawing/2014/main" id="{FB75A2D5-FB35-FD49-8B33-0AD1934323E1}"/>
              </a:ext>
            </a:extLst>
          </p:cNvPr>
          <p:cNvCxnSpPr>
            <a:cxnSpLocks/>
          </p:cNvCxnSpPr>
          <p:nvPr userDrawn="1"/>
        </p:nvCxnSpPr>
        <p:spPr>
          <a:xfrm>
            <a:off x="695229" y="730891"/>
            <a:ext cx="0" cy="412110"/>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3057105-F256-534F-8D91-4DB2BF59FD82}"/>
              </a:ext>
            </a:extLst>
          </p:cNvPr>
          <p:cNvCxnSpPr>
            <a:cxnSpLocks/>
          </p:cNvCxnSpPr>
          <p:nvPr userDrawn="1"/>
        </p:nvCxnSpPr>
        <p:spPr>
          <a:xfrm>
            <a:off x="695229" y="10515600"/>
            <a:ext cx="0" cy="2279072"/>
          </a:xfrm>
          <a:prstGeom prst="line">
            <a:avLst/>
          </a:prstGeom>
          <a:ln w="28575">
            <a:solidFill>
              <a:srgbClr val="971C95"/>
            </a:solidFill>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EDFC5737-49DE-1D4E-A864-AB52024EC147}"/>
              </a:ext>
            </a:extLst>
          </p:cNvPr>
          <p:cNvSpPr>
            <a:spLocks noGrp="1"/>
          </p:cNvSpPr>
          <p:nvPr>
            <p:ph type="pic" sz="quarter" idx="10"/>
          </p:nvPr>
        </p:nvSpPr>
        <p:spPr>
          <a:xfrm>
            <a:off x="1872224" y="10172482"/>
            <a:ext cx="16269113" cy="3592284"/>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213582420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yout-2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20F58-FC09-8249-A3E7-E07B5A54726A}"/>
              </a:ext>
            </a:extLst>
          </p:cNvPr>
          <p:cNvSpPr/>
          <p:nvPr userDrawn="1"/>
        </p:nvSpPr>
        <p:spPr>
          <a:xfrm>
            <a:off x="23322542" y="12714087"/>
            <a:ext cx="492360" cy="466126"/>
          </a:xfrm>
          <a:prstGeom prst="rect">
            <a:avLst/>
          </a:pr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B74356-F8ED-2742-862B-D2244CC5EA5F}"/>
              </a:ext>
            </a:extLst>
          </p:cNvPr>
          <p:cNvSpPr>
            <a:spLocks noGrp="1"/>
          </p:cNvSpPr>
          <p:nvPr>
            <p:ph type="pic" sz="quarter" idx="10"/>
          </p:nvPr>
        </p:nvSpPr>
        <p:spPr>
          <a:xfrm>
            <a:off x="0" y="1"/>
            <a:ext cx="5242219" cy="7088778"/>
          </a:xfrm>
          <a:prstGeom prst="rect">
            <a:avLst/>
          </a:prstGeom>
          <a:pattFill prst="pct5">
            <a:fgClr>
              <a:srgbClr val="971C95"/>
            </a:fgClr>
            <a:bgClr>
              <a:schemeClr val="bg1"/>
            </a:bgClr>
          </a:pattFill>
        </p:spPr>
        <p:txBody>
          <a:bodyPr/>
          <a:lstStyle>
            <a:lvl1pPr>
              <a:defRPr sz="2800"/>
            </a:lvl1pPr>
          </a:lstStyle>
          <a:p>
            <a:endParaRPr lang="en-US"/>
          </a:p>
        </p:txBody>
      </p:sp>
      <p:sp>
        <p:nvSpPr>
          <p:cNvPr id="4" name="Picture Placeholder 2">
            <a:extLst>
              <a:ext uri="{FF2B5EF4-FFF2-40B4-BE49-F238E27FC236}">
                <a16:creationId xmlns:a16="http://schemas.microsoft.com/office/drawing/2014/main" id="{2722DA44-3322-4D44-8957-4DD7556EC3C6}"/>
              </a:ext>
            </a:extLst>
          </p:cNvPr>
          <p:cNvSpPr>
            <a:spLocks noGrp="1"/>
          </p:cNvSpPr>
          <p:nvPr>
            <p:ph type="pic" sz="quarter" idx="11"/>
          </p:nvPr>
        </p:nvSpPr>
        <p:spPr>
          <a:xfrm>
            <a:off x="5425087" y="1"/>
            <a:ext cx="5242219" cy="6130834"/>
          </a:xfrm>
          <a:prstGeom prst="rect">
            <a:avLst/>
          </a:prstGeom>
          <a:pattFill prst="pct5">
            <a:fgClr>
              <a:srgbClr val="971C95"/>
            </a:fgClr>
            <a:bgClr>
              <a:schemeClr val="bg1"/>
            </a:bgClr>
          </a:pattFill>
        </p:spPr>
        <p:txBody>
          <a:bodyPr/>
          <a:lstStyle>
            <a:lvl1pPr>
              <a:defRPr sz="2800"/>
            </a:lvl1pPr>
          </a:lstStyle>
          <a:p>
            <a:endParaRPr lang="en-US"/>
          </a:p>
        </p:txBody>
      </p:sp>
      <p:sp>
        <p:nvSpPr>
          <p:cNvPr id="5" name="Picture Placeholder 2">
            <a:extLst>
              <a:ext uri="{FF2B5EF4-FFF2-40B4-BE49-F238E27FC236}">
                <a16:creationId xmlns:a16="http://schemas.microsoft.com/office/drawing/2014/main" id="{AC7BDCC3-BA66-2F42-9581-B5B3C3A7A56B}"/>
              </a:ext>
            </a:extLst>
          </p:cNvPr>
          <p:cNvSpPr>
            <a:spLocks noGrp="1"/>
          </p:cNvSpPr>
          <p:nvPr>
            <p:ph type="pic" sz="quarter" idx="12"/>
          </p:nvPr>
        </p:nvSpPr>
        <p:spPr>
          <a:xfrm>
            <a:off x="0" y="7332616"/>
            <a:ext cx="5242219" cy="6383384"/>
          </a:xfrm>
          <a:prstGeom prst="rect">
            <a:avLst/>
          </a:prstGeom>
          <a:pattFill prst="pct5">
            <a:fgClr>
              <a:srgbClr val="971C95"/>
            </a:fgClr>
            <a:bgClr>
              <a:schemeClr val="bg1"/>
            </a:bgClr>
          </a:pattFill>
        </p:spPr>
        <p:txBody>
          <a:bodyPr/>
          <a:lstStyle>
            <a:lvl1pPr>
              <a:defRPr sz="2800"/>
            </a:lvl1pPr>
          </a:lstStyle>
          <a:p>
            <a:endParaRPr lang="en-US"/>
          </a:p>
        </p:txBody>
      </p:sp>
      <p:sp>
        <p:nvSpPr>
          <p:cNvPr id="6" name="Picture Placeholder 2">
            <a:extLst>
              <a:ext uri="{FF2B5EF4-FFF2-40B4-BE49-F238E27FC236}">
                <a16:creationId xmlns:a16="http://schemas.microsoft.com/office/drawing/2014/main" id="{D39E7057-5682-AC48-8940-6207EF3011D3}"/>
              </a:ext>
            </a:extLst>
          </p:cNvPr>
          <p:cNvSpPr>
            <a:spLocks noGrp="1"/>
          </p:cNvSpPr>
          <p:nvPr>
            <p:ph type="pic" sz="quarter" idx="13"/>
          </p:nvPr>
        </p:nvSpPr>
        <p:spPr>
          <a:xfrm>
            <a:off x="5425087" y="6365964"/>
            <a:ext cx="5242219" cy="7350036"/>
          </a:xfrm>
          <a:prstGeom prst="rect">
            <a:avLst/>
          </a:prstGeom>
          <a:pattFill prst="pct5">
            <a:fgClr>
              <a:srgbClr val="971C95"/>
            </a:fgClr>
            <a:bgClr>
              <a:schemeClr val="bg1"/>
            </a:bgClr>
          </a:pattFill>
        </p:spPr>
        <p:txBody>
          <a:bodyPr/>
          <a:lstStyle>
            <a:lvl1pPr>
              <a:defRPr sz="2800"/>
            </a:lvl1pPr>
          </a:lstStyle>
          <a:p>
            <a:endParaRPr lang="en-US"/>
          </a:p>
        </p:txBody>
      </p:sp>
      <p:sp>
        <p:nvSpPr>
          <p:cNvPr id="8" name="Picture Placeholder 2">
            <a:extLst>
              <a:ext uri="{FF2B5EF4-FFF2-40B4-BE49-F238E27FC236}">
                <a16:creationId xmlns:a16="http://schemas.microsoft.com/office/drawing/2014/main" id="{04B1F8CE-81C9-464C-AF14-49F5F340B3B4}"/>
              </a:ext>
            </a:extLst>
          </p:cNvPr>
          <p:cNvSpPr>
            <a:spLocks noGrp="1"/>
          </p:cNvSpPr>
          <p:nvPr>
            <p:ph type="pic" sz="quarter" idx="14"/>
          </p:nvPr>
        </p:nvSpPr>
        <p:spPr>
          <a:xfrm>
            <a:off x="10885001" y="3910149"/>
            <a:ext cx="5242219" cy="6130834"/>
          </a:xfrm>
          <a:prstGeom prst="rect">
            <a:avLst/>
          </a:prstGeom>
          <a:pattFill prst="pct5">
            <a:fgClr>
              <a:srgbClr val="971C95"/>
            </a:fgClr>
            <a:bgClr>
              <a:schemeClr val="bg1"/>
            </a:bgClr>
          </a:pattFill>
        </p:spPr>
        <p:txBody>
          <a:bodyPr/>
          <a:lstStyle>
            <a:lvl1pPr>
              <a:defRPr sz="2800"/>
            </a:lvl1pPr>
          </a:lstStyle>
          <a:p>
            <a:endParaRPr lang="en-US"/>
          </a:p>
        </p:txBody>
      </p:sp>
      <p:sp>
        <p:nvSpPr>
          <p:cNvPr id="10" name="Picture Placeholder 2">
            <a:extLst>
              <a:ext uri="{FF2B5EF4-FFF2-40B4-BE49-F238E27FC236}">
                <a16:creationId xmlns:a16="http://schemas.microsoft.com/office/drawing/2014/main" id="{912E23A8-6764-CE40-909D-90BD0C4D624D}"/>
              </a:ext>
            </a:extLst>
          </p:cNvPr>
          <p:cNvSpPr>
            <a:spLocks noGrp="1"/>
          </p:cNvSpPr>
          <p:nvPr>
            <p:ph type="pic" sz="quarter" idx="15"/>
          </p:nvPr>
        </p:nvSpPr>
        <p:spPr>
          <a:xfrm>
            <a:off x="10885001" y="0"/>
            <a:ext cx="5242219" cy="3692436"/>
          </a:xfrm>
          <a:prstGeom prst="rect">
            <a:avLst/>
          </a:prstGeom>
          <a:pattFill prst="pct5">
            <a:fgClr>
              <a:srgbClr val="971C95"/>
            </a:fgClr>
            <a:bgClr>
              <a:schemeClr val="bg1"/>
            </a:bgClr>
          </a:pattFill>
        </p:spPr>
        <p:txBody>
          <a:bodyPr/>
          <a:lstStyle>
            <a:lvl1pPr>
              <a:defRPr sz="2800"/>
            </a:lvl1pPr>
          </a:lstStyle>
          <a:p>
            <a:endParaRPr lang="en-US"/>
          </a:p>
        </p:txBody>
      </p:sp>
      <p:sp>
        <p:nvSpPr>
          <p:cNvPr id="11" name="Picture Placeholder 2">
            <a:extLst>
              <a:ext uri="{FF2B5EF4-FFF2-40B4-BE49-F238E27FC236}">
                <a16:creationId xmlns:a16="http://schemas.microsoft.com/office/drawing/2014/main" id="{37201CB2-D530-5740-9622-4147331C01DA}"/>
              </a:ext>
            </a:extLst>
          </p:cNvPr>
          <p:cNvSpPr>
            <a:spLocks noGrp="1"/>
          </p:cNvSpPr>
          <p:nvPr>
            <p:ph type="pic" sz="quarter" idx="16"/>
          </p:nvPr>
        </p:nvSpPr>
        <p:spPr>
          <a:xfrm>
            <a:off x="10885001" y="10258695"/>
            <a:ext cx="5242219" cy="3457306"/>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66024648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1">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37C7A09-FFF9-D74D-A690-F08C32E387EA}"/>
              </a:ext>
            </a:extLst>
          </p:cNvPr>
          <p:cNvCxnSpPr/>
          <p:nvPr userDrawn="1"/>
        </p:nvCxnSpPr>
        <p:spPr>
          <a:xfrm flipH="1">
            <a:off x="7074108" y="0"/>
            <a:ext cx="13715107" cy="13716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2197412" y="4633903"/>
            <a:ext cx="5748644" cy="5754478"/>
          </a:xfrm>
          <a:prstGeom prst="ellipse">
            <a:avLst/>
          </a:prstGeom>
          <a:pattFill prst="pct5">
            <a:fgClr>
              <a:srgbClr val="57014A"/>
            </a:fgClr>
            <a:bgClr>
              <a:schemeClr val="bg1"/>
            </a:bgClr>
          </a:pattFill>
        </p:spPr>
        <p:txBody>
          <a:bodyPr/>
          <a:lstStyle>
            <a:lvl1pPr>
              <a:defRPr sz="2400"/>
            </a:lvl1pPr>
          </a:lstStyle>
          <a:p>
            <a:endParaRPr lang="en-US"/>
          </a:p>
        </p:txBody>
      </p:sp>
      <p:sp>
        <p:nvSpPr>
          <p:cNvPr id="6" name="Picture Placeholder 3">
            <a:extLst>
              <a:ext uri="{FF2B5EF4-FFF2-40B4-BE49-F238E27FC236}">
                <a16:creationId xmlns:a16="http://schemas.microsoft.com/office/drawing/2014/main" id="{1F514B91-1D3E-7B41-A6F8-74F7D11AD64B}"/>
              </a:ext>
            </a:extLst>
          </p:cNvPr>
          <p:cNvSpPr>
            <a:spLocks noGrp="1"/>
          </p:cNvSpPr>
          <p:nvPr>
            <p:ph type="pic" sz="quarter" idx="11"/>
          </p:nvPr>
        </p:nvSpPr>
        <p:spPr>
          <a:xfrm>
            <a:off x="9316886" y="4459731"/>
            <a:ext cx="5748644" cy="5754478"/>
          </a:xfrm>
          <a:prstGeom prst="ellipse">
            <a:avLst/>
          </a:prstGeom>
          <a:pattFill prst="pct5">
            <a:fgClr>
              <a:srgbClr val="57014A"/>
            </a:fgClr>
            <a:bgClr>
              <a:schemeClr val="bg1"/>
            </a:bgClr>
          </a:pattFill>
        </p:spPr>
        <p:txBody>
          <a:bodyPr/>
          <a:lstStyle>
            <a:lvl1pPr>
              <a:defRPr sz="2400"/>
            </a:lvl1pPr>
          </a:lstStyle>
          <a:p>
            <a:endParaRPr lang="en-US"/>
          </a:p>
        </p:txBody>
      </p:sp>
      <p:sp>
        <p:nvSpPr>
          <p:cNvPr id="8" name="Picture Placeholder 3">
            <a:extLst>
              <a:ext uri="{FF2B5EF4-FFF2-40B4-BE49-F238E27FC236}">
                <a16:creationId xmlns:a16="http://schemas.microsoft.com/office/drawing/2014/main" id="{133F7123-3856-9747-B22B-B28F921D5BED}"/>
              </a:ext>
            </a:extLst>
          </p:cNvPr>
          <p:cNvSpPr>
            <a:spLocks noGrp="1"/>
          </p:cNvSpPr>
          <p:nvPr>
            <p:ph type="pic" sz="quarter" idx="12"/>
          </p:nvPr>
        </p:nvSpPr>
        <p:spPr>
          <a:xfrm>
            <a:off x="16436359" y="4459729"/>
            <a:ext cx="5748644" cy="5754478"/>
          </a:xfrm>
          <a:prstGeom prst="ellipse">
            <a:avLst/>
          </a:prstGeom>
          <a:pattFill prst="pct5">
            <a:fgClr>
              <a:srgbClr val="57014A"/>
            </a:fgClr>
            <a:bgClr>
              <a:schemeClr val="bg1"/>
            </a:bgClr>
          </a:pattFill>
        </p:spPr>
        <p:txBody>
          <a:bodyPr/>
          <a:lstStyle>
            <a:lvl1pPr>
              <a:defRPr sz="2400"/>
            </a:lvl1pPr>
          </a:lstStyle>
          <a:p>
            <a:endParaRPr lang="en-US"/>
          </a:p>
        </p:txBody>
      </p:sp>
      <p:sp>
        <p:nvSpPr>
          <p:cNvPr id="9" name="Oval 8">
            <a:extLst>
              <a:ext uri="{FF2B5EF4-FFF2-40B4-BE49-F238E27FC236}">
                <a16:creationId xmlns:a16="http://schemas.microsoft.com/office/drawing/2014/main" id="{5B43B0C3-B88A-CB44-B5A0-1781EAA0FAE0}"/>
              </a:ext>
            </a:extLst>
          </p:cNvPr>
          <p:cNvSpPr/>
          <p:nvPr userDrawn="1"/>
        </p:nvSpPr>
        <p:spPr>
          <a:xfrm>
            <a:off x="-2436362" y="-2267255"/>
            <a:ext cx="4740741" cy="4741050"/>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AD2C3A3-9331-784A-BAFC-E9211D393B7D}"/>
              </a:ext>
            </a:extLst>
          </p:cNvPr>
          <p:cNvSpPr/>
          <p:nvPr userDrawn="1"/>
        </p:nvSpPr>
        <p:spPr>
          <a:xfrm>
            <a:off x="-4098970" y="-3874159"/>
            <a:ext cx="7747814" cy="7748318"/>
          </a:xfrm>
          <a:prstGeom prst="ellipse">
            <a:avLst/>
          </a:prstGeom>
          <a:noFill/>
          <a:ln>
            <a:solidFill>
              <a:srgbClr val="971C95">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1327E6B-E83B-B54D-B425-65472E5E620E}"/>
              </a:ext>
            </a:extLst>
          </p:cNvPr>
          <p:cNvCxnSpPr/>
          <p:nvPr userDrawn="1"/>
        </p:nvCxnSpPr>
        <p:spPr>
          <a:xfrm flipH="1">
            <a:off x="9316886" y="0"/>
            <a:ext cx="13715107" cy="137160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B8892D-6E3B-E446-A29C-7201F8554982}"/>
              </a:ext>
            </a:extLst>
          </p:cNvPr>
          <p:cNvCxnSpPr>
            <a:cxnSpLocks/>
          </p:cNvCxnSpPr>
          <p:nvPr userDrawn="1"/>
        </p:nvCxnSpPr>
        <p:spPr>
          <a:xfrm flipH="1">
            <a:off x="11559664" y="872004"/>
            <a:ext cx="12843160" cy="12843996"/>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6FA885-DBA9-484D-B766-644CA362B7DC}"/>
              </a:ext>
            </a:extLst>
          </p:cNvPr>
          <p:cNvCxnSpPr>
            <a:cxnSpLocks/>
          </p:cNvCxnSpPr>
          <p:nvPr userDrawn="1"/>
        </p:nvCxnSpPr>
        <p:spPr>
          <a:xfrm flipH="1">
            <a:off x="13802443" y="3240507"/>
            <a:ext cx="10474812" cy="10475494"/>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F046E6-D61A-7D4E-82DB-6D455C19BB55}"/>
              </a:ext>
            </a:extLst>
          </p:cNvPr>
          <p:cNvCxnSpPr>
            <a:cxnSpLocks/>
          </p:cNvCxnSpPr>
          <p:nvPr userDrawn="1"/>
        </p:nvCxnSpPr>
        <p:spPr>
          <a:xfrm flipH="1">
            <a:off x="16045220" y="5229727"/>
            <a:ext cx="8485722" cy="8486274"/>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BBAD28-CBFC-CD46-8B1A-63E2C236987C}"/>
              </a:ext>
            </a:extLst>
          </p:cNvPr>
          <p:cNvCxnSpPr>
            <a:cxnSpLocks/>
          </p:cNvCxnSpPr>
          <p:nvPr userDrawn="1"/>
        </p:nvCxnSpPr>
        <p:spPr>
          <a:xfrm flipH="1">
            <a:off x="18287998" y="7644384"/>
            <a:ext cx="6071221" cy="6071616"/>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11D37E-E117-F744-9858-23B7AAF4B061}"/>
              </a:ext>
            </a:extLst>
          </p:cNvPr>
          <p:cNvCxnSpPr>
            <a:cxnSpLocks/>
          </p:cNvCxnSpPr>
          <p:nvPr userDrawn="1"/>
        </p:nvCxnSpPr>
        <p:spPr>
          <a:xfrm flipH="1">
            <a:off x="20530776" y="9843700"/>
            <a:ext cx="3872048" cy="3872300"/>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845BBD-14B7-864D-BD01-F8B3EE3140A8}"/>
              </a:ext>
            </a:extLst>
          </p:cNvPr>
          <p:cNvCxnSpPr>
            <a:cxnSpLocks/>
          </p:cNvCxnSpPr>
          <p:nvPr userDrawn="1"/>
        </p:nvCxnSpPr>
        <p:spPr>
          <a:xfrm flipH="1">
            <a:off x="22773554" y="12086624"/>
            <a:ext cx="1629270" cy="1629376"/>
          </a:xfrm>
          <a:prstGeom prst="line">
            <a:avLst/>
          </a:prstGeom>
          <a:ln w="19050">
            <a:solidFill>
              <a:srgbClr val="6A0078">
                <a:alpha val="7843"/>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30059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am-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2A95B-7A2B-BB42-A309-F3C63413F3F3}"/>
              </a:ext>
            </a:extLst>
          </p:cNvPr>
          <p:cNvSpPr/>
          <p:nvPr userDrawn="1"/>
        </p:nvSpPr>
        <p:spPr>
          <a:xfrm>
            <a:off x="13628028" y="0"/>
            <a:ext cx="10754386" cy="13716000"/>
          </a:xfrm>
          <a:prstGeom prst="rect">
            <a:avLst/>
          </a:prstGeom>
          <a:solidFill>
            <a:srgbClr val="40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C594662-0AA0-6043-AC8F-0B219DDD2324}"/>
              </a:ext>
            </a:extLst>
          </p:cNvPr>
          <p:cNvSpPr>
            <a:spLocks noGrp="1"/>
          </p:cNvSpPr>
          <p:nvPr>
            <p:ph type="pic" sz="quarter" idx="10"/>
          </p:nvPr>
        </p:nvSpPr>
        <p:spPr>
          <a:xfrm>
            <a:off x="2197412" y="3980761"/>
            <a:ext cx="5748644" cy="5754478"/>
          </a:xfrm>
          <a:prstGeom prst="roundRect">
            <a:avLst>
              <a:gd name="adj" fmla="val 10229"/>
            </a:avLst>
          </a:prstGeom>
          <a:pattFill prst="pct5">
            <a:fgClr>
              <a:srgbClr val="57014A"/>
            </a:fgClr>
            <a:bgClr>
              <a:schemeClr val="bg1"/>
            </a:bgClr>
          </a:pattFill>
        </p:spPr>
        <p:txBody>
          <a:bodyPr/>
          <a:lstStyle>
            <a:lvl1pPr>
              <a:defRPr sz="2400"/>
            </a:lvl1pPr>
          </a:lstStyle>
          <a:p>
            <a:endParaRPr lang="en-US"/>
          </a:p>
        </p:txBody>
      </p:sp>
      <p:sp>
        <p:nvSpPr>
          <p:cNvPr id="5" name="Picture Placeholder 3">
            <a:extLst>
              <a:ext uri="{FF2B5EF4-FFF2-40B4-BE49-F238E27FC236}">
                <a16:creationId xmlns:a16="http://schemas.microsoft.com/office/drawing/2014/main" id="{6AAF5044-9794-EB4A-8B4F-4A11EDEAB01A}"/>
              </a:ext>
            </a:extLst>
          </p:cNvPr>
          <p:cNvSpPr>
            <a:spLocks noGrp="1"/>
          </p:cNvSpPr>
          <p:nvPr>
            <p:ph type="pic" sz="quarter" idx="11"/>
          </p:nvPr>
        </p:nvSpPr>
        <p:spPr>
          <a:xfrm>
            <a:off x="9316885" y="3980759"/>
            <a:ext cx="5748644" cy="5754478"/>
          </a:xfrm>
          <a:prstGeom prst="roundRect">
            <a:avLst>
              <a:gd name="adj" fmla="val 10229"/>
            </a:avLst>
          </a:prstGeom>
          <a:pattFill prst="pct5">
            <a:fgClr>
              <a:srgbClr val="57014A"/>
            </a:fgClr>
            <a:bgClr>
              <a:schemeClr val="bg1"/>
            </a:bgClr>
          </a:pattFill>
        </p:spPr>
        <p:txBody>
          <a:bodyPr/>
          <a:lstStyle>
            <a:lvl1pPr>
              <a:defRPr sz="2400"/>
            </a:lvl1pPr>
          </a:lstStyle>
          <a:p>
            <a:endParaRPr lang="en-US"/>
          </a:p>
        </p:txBody>
      </p:sp>
      <p:sp>
        <p:nvSpPr>
          <p:cNvPr id="7" name="Picture Placeholder 3">
            <a:extLst>
              <a:ext uri="{FF2B5EF4-FFF2-40B4-BE49-F238E27FC236}">
                <a16:creationId xmlns:a16="http://schemas.microsoft.com/office/drawing/2014/main" id="{2153C858-9594-EA4D-999C-0DC0D812205D}"/>
              </a:ext>
            </a:extLst>
          </p:cNvPr>
          <p:cNvSpPr>
            <a:spLocks noGrp="1"/>
          </p:cNvSpPr>
          <p:nvPr>
            <p:ph type="pic" sz="quarter" idx="12"/>
          </p:nvPr>
        </p:nvSpPr>
        <p:spPr>
          <a:xfrm>
            <a:off x="16436357" y="3980757"/>
            <a:ext cx="5748644" cy="5754478"/>
          </a:xfrm>
          <a:prstGeom prst="roundRect">
            <a:avLst>
              <a:gd name="adj" fmla="val 10229"/>
            </a:avLst>
          </a:prstGeom>
          <a:pattFill prst="pct5">
            <a:fgClr>
              <a:srgbClr val="57014A"/>
            </a:fgClr>
            <a:bgClr>
              <a:schemeClr val="bg1"/>
            </a:bgClr>
          </a:pattFill>
        </p:spPr>
        <p:txBody>
          <a:bodyPr/>
          <a:lstStyle>
            <a:lvl1pPr>
              <a:defRPr sz="2400"/>
            </a:lvl1pPr>
          </a:lstStyle>
          <a:p>
            <a:endParaRPr lang="en-US"/>
          </a:p>
        </p:txBody>
      </p:sp>
    </p:spTree>
    <p:extLst>
      <p:ext uri="{BB962C8B-B14F-4D97-AF65-F5344CB8AC3E}">
        <p14:creationId xmlns:p14="http://schemas.microsoft.com/office/powerpoint/2010/main" val="19343729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icing-1">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5377723"/>
            <a:ext cx="24382413" cy="8338278"/>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6D48A08-8F71-2541-BB65-FDB40B686DE4}"/>
              </a:ext>
            </a:extLst>
          </p:cNvPr>
          <p:cNvSpPr/>
          <p:nvPr userDrawn="1"/>
        </p:nvSpPr>
        <p:spPr>
          <a:xfrm>
            <a:off x="0" y="0"/>
            <a:ext cx="10147867" cy="3720812"/>
          </a:xfrm>
          <a:custGeom>
            <a:avLst/>
            <a:gdLst>
              <a:gd name="connsiteX0" fmla="*/ 0 w 5074264"/>
              <a:gd name="connsiteY0" fmla="*/ 0 h 1860406"/>
              <a:gd name="connsiteX1" fmla="*/ 5074264 w 5074264"/>
              <a:gd name="connsiteY1" fmla="*/ 0 h 1860406"/>
              <a:gd name="connsiteX2" fmla="*/ 5059911 w 5074264"/>
              <a:gd name="connsiteY2" fmla="*/ 12590 h 1860406"/>
              <a:gd name="connsiteX3" fmla="*/ 2553922 w 5074264"/>
              <a:gd name="connsiteY3" fmla="*/ 831578 h 1860406"/>
              <a:gd name="connsiteX4" fmla="*/ 5306 w 5074264"/>
              <a:gd name="connsiteY4" fmla="*/ 1857940 h 1860406"/>
              <a:gd name="connsiteX5" fmla="*/ 0 w 5074264"/>
              <a:gd name="connsiteY5" fmla="*/ 1860406 h 18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264" h="1860406">
                <a:moveTo>
                  <a:pt x="0" y="0"/>
                </a:moveTo>
                <a:lnTo>
                  <a:pt x="5074264" y="0"/>
                </a:lnTo>
                <a:lnTo>
                  <a:pt x="5059911" y="12590"/>
                </a:lnTo>
                <a:cubicBezTo>
                  <a:pt x="4518609" y="418128"/>
                  <a:pt x="2841453" y="71296"/>
                  <a:pt x="2553922" y="831578"/>
                </a:cubicBezTo>
                <a:cubicBezTo>
                  <a:pt x="2078267" y="1979697"/>
                  <a:pt x="1041636" y="1412505"/>
                  <a:pt x="5306" y="1857940"/>
                </a:cubicBezTo>
                <a:lnTo>
                  <a:pt x="0" y="1860406"/>
                </a:lnTo>
                <a:close/>
              </a:path>
            </a:pathLst>
          </a:custGeom>
          <a:solidFill>
            <a:srgbClr val="57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88476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icing-2">
    <p:bg>
      <p:bgPr>
        <a:solidFill>
          <a:schemeClr val="bg1">
            <a:lumMod val="95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7631A47-CB28-5F44-8C71-A4629EF7CEB3}"/>
              </a:ext>
            </a:extLst>
          </p:cNvPr>
          <p:cNvSpPr/>
          <p:nvPr userDrawn="1"/>
        </p:nvSpPr>
        <p:spPr>
          <a:xfrm>
            <a:off x="-24382" y="-36573"/>
            <a:ext cx="4192083" cy="2805174"/>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8770628-05B6-5C47-B62F-A4A85ADC7A0D}"/>
              </a:ext>
            </a:extLst>
          </p:cNvPr>
          <p:cNvSpPr/>
          <p:nvPr userDrawn="1"/>
        </p:nvSpPr>
        <p:spPr>
          <a:xfrm rot="10800000">
            <a:off x="17499461" y="9110204"/>
            <a:ext cx="6882952" cy="4605796"/>
          </a:xfrm>
          <a:custGeom>
            <a:avLst/>
            <a:gdLst>
              <a:gd name="connsiteX0" fmla="*/ 0 w 3049058"/>
              <a:gd name="connsiteY0" fmla="*/ 0 h 2040175"/>
              <a:gd name="connsiteX1" fmla="*/ 3049058 w 3049058"/>
              <a:gd name="connsiteY1" fmla="*/ 0 h 2040175"/>
              <a:gd name="connsiteX2" fmla="*/ 3038289 w 3049058"/>
              <a:gd name="connsiteY2" fmla="*/ 70559 h 2040175"/>
              <a:gd name="connsiteX3" fmla="*/ 873862 w 3049058"/>
              <a:gd name="connsiteY3" fmla="*/ 2027440 h 2040175"/>
              <a:gd name="connsiteX4" fmla="*/ 621670 w 3049058"/>
              <a:gd name="connsiteY4" fmla="*/ 2040175 h 2040175"/>
              <a:gd name="connsiteX5" fmla="*/ 621632 w 3049058"/>
              <a:gd name="connsiteY5" fmla="*/ 2040175 h 2040175"/>
              <a:gd name="connsiteX6" fmla="*/ 369440 w 3049058"/>
              <a:gd name="connsiteY6" fmla="*/ 2027440 h 2040175"/>
              <a:gd name="connsiteX7" fmla="*/ 124514 w 3049058"/>
              <a:gd name="connsiteY7" fmla="*/ 1990060 h 2040175"/>
              <a:gd name="connsiteX8" fmla="*/ 0 w 3049058"/>
              <a:gd name="connsiteY8" fmla="*/ 1958045 h 20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58" h="2040175">
                <a:moveTo>
                  <a:pt x="0" y="0"/>
                </a:moveTo>
                <a:lnTo>
                  <a:pt x="3049058" y="0"/>
                </a:lnTo>
                <a:lnTo>
                  <a:pt x="3038289" y="70559"/>
                </a:lnTo>
                <a:cubicBezTo>
                  <a:pt x="2824704" y="1114328"/>
                  <a:pt x="1951888" y="1917961"/>
                  <a:pt x="873862" y="2027440"/>
                </a:cubicBezTo>
                <a:lnTo>
                  <a:pt x="621670" y="2040175"/>
                </a:lnTo>
                <a:lnTo>
                  <a:pt x="621632" y="2040175"/>
                </a:lnTo>
                <a:lnTo>
                  <a:pt x="369440" y="2027440"/>
                </a:lnTo>
                <a:cubicBezTo>
                  <a:pt x="286515" y="2019019"/>
                  <a:pt x="204804" y="2006490"/>
                  <a:pt x="124514" y="1990060"/>
                </a:cubicBezTo>
                <a:lnTo>
                  <a:pt x="0" y="1958045"/>
                </a:lnTo>
                <a:close/>
              </a:path>
            </a:pathLst>
          </a:custGeom>
          <a:solidFill>
            <a:srgbClr val="6A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055158"/>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ockup-1">
    <p:spTree>
      <p:nvGrpSpPr>
        <p:cNvPr id="1" name=""/>
        <p:cNvGrpSpPr/>
        <p:nvPr/>
      </p:nvGrpSpPr>
      <p:grpSpPr>
        <a:xfrm>
          <a:off x="0" y="0"/>
          <a:ext cx="0" cy="0"/>
          <a:chOff x="0" y="0"/>
          <a:chExt cx="0" cy="0"/>
        </a:xfrm>
      </p:grpSpPr>
      <p:pic>
        <p:nvPicPr>
          <p:cNvPr id="3" name="Picture 2" descr="A picture containing black, monitor, photo, sitting&#10;&#10;Description automatically generated">
            <a:extLst>
              <a:ext uri="{FF2B5EF4-FFF2-40B4-BE49-F238E27FC236}">
                <a16:creationId xmlns:a16="http://schemas.microsoft.com/office/drawing/2014/main" id="{D4FF9FD7-6380-B548-849F-BE6F170E0A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007" t="7719" r="29122" b="7369"/>
          <a:stretch/>
        </p:blipFill>
        <p:spPr>
          <a:xfrm>
            <a:off x="1892848" y="1522702"/>
            <a:ext cx="5261468" cy="10670596"/>
          </a:xfrm>
          <a:prstGeom prst="rect">
            <a:avLst/>
          </a:prstGeom>
        </p:spPr>
      </p:pic>
      <p:sp>
        <p:nvSpPr>
          <p:cNvPr id="10" name="Picture Placeholder 9">
            <a:extLst>
              <a:ext uri="{FF2B5EF4-FFF2-40B4-BE49-F238E27FC236}">
                <a16:creationId xmlns:a16="http://schemas.microsoft.com/office/drawing/2014/main" id="{4CEE3798-069D-8E44-8F2E-91C643E93657}"/>
              </a:ext>
            </a:extLst>
          </p:cNvPr>
          <p:cNvSpPr>
            <a:spLocks noGrp="1"/>
          </p:cNvSpPr>
          <p:nvPr>
            <p:ph type="pic" sz="quarter" idx="10"/>
          </p:nvPr>
        </p:nvSpPr>
        <p:spPr>
          <a:xfrm>
            <a:off x="2165569" y="1753446"/>
            <a:ext cx="4754571" cy="10173548"/>
          </a:xfrm>
          <a:custGeom>
            <a:avLst/>
            <a:gdLst>
              <a:gd name="connsiteX0" fmla="*/ 524472 w 2377440"/>
              <a:gd name="connsiteY0" fmla="*/ 3810 h 5086774"/>
              <a:gd name="connsiteX1" fmla="*/ 524471 w 2377440"/>
              <a:gd name="connsiteY1" fmla="*/ 92925 h 5086774"/>
              <a:gd name="connsiteX2" fmla="*/ 613587 w 2377440"/>
              <a:gd name="connsiteY2" fmla="*/ 182041 h 5086774"/>
              <a:gd name="connsiteX3" fmla="*/ 1721715 w 2377440"/>
              <a:gd name="connsiteY3" fmla="*/ 182041 h 5086774"/>
              <a:gd name="connsiteX4" fmla="*/ 1810831 w 2377440"/>
              <a:gd name="connsiteY4" fmla="*/ 92925 h 5086774"/>
              <a:gd name="connsiteX5" fmla="*/ 1810831 w 2377440"/>
              <a:gd name="connsiteY5" fmla="*/ 3810 h 5086774"/>
              <a:gd name="connsiteX6" fmla="*/ 240454 w 2377440"/>
              <a:gd name="connsiteY6" fmla="*/ 0 h 5086774"/>
              <a:gd name="connsiteX7" fmla="*/ 2136986 w 2377440"/>
              <a:gd name="connsiteY7" fmla="*/ 0 h 5086774"/>
              <a:gd name="connsiteX8" fmla="*/ 2377440 w 2377440"/>
              <a:gd name="connsiteY8" fmla="*/ 240454 h 5086774"/>
              <a:gd name="connsiteX9" fmla="*/ 2377440 w 2377440"/>
              <a:gd name="connsiteY9" fmla="*/ 4846320 h 5086774"/>
              <a:gd name="connsiteX10" fmla="*/ 2136986 w 2377440"/>
              <a:gd name="connsiteY10" fmla="*/ 5086774 h 5086774"/>
              <a:gd name="connsiteX11" fmla="*/ 240454 w 2377440"/>
              <a:gd name="connsiteY11" fmla="*/ 5086774 h 5086774"/>
              <a:gd name="connsiteX12" fmla="*/ 0 w 2377440"/>
              <a:gd name="connsiteY12" fmla="*/ 4846320 h 5086774"/>
              <a:gd name="connsiteX13" fmla="*/ 0 w 2377440"/>
              <a:gd name="connsiteY13" fmla="*/ 240454 h 5086774"/>
              <a:gd name="connsiteX14" fmla="*/ 240454 w 2377440"/>
              <a:gd name="connsiteY14" fmla="*/ 0 h 508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7440" h="5086774">
                <a:moveTo>
                  <a:pt x="524472" y="3810"/>
                </a:moveTo>
                <a:cubicBezTo>
                  <a:pt x="524472" y="33515"/>
                  <a:pt x="524471" y="63220"/>
                  <a:pt x="524471" y="92925"/>
                </a:cubicBezTo>
                <a:cubicBezTo>
                  <a:pt x="524471" y="142142"/>
                  <a:pt x="564370" y="182041"/>
                  <a:pt x="613587" y="182041"/>
                </a:cubicBezTo>
                <a:lnTo>
                  <a:pt x="1721715" y="182041"/>
                </a:lnTo>
                <a:cubicBezTo>
                  <a:pt x="1770932" y="182041"/>
                  <a:pt x="1810831" y="142142"/>
                  <a:pt x="1810831" y="92925"/>
                </a:cubicBezTo>
                <a:lnTo>
                  <a:pt x="1810831" y="3810"/>
                </a:lnTo>
                <a:close/>
                <a:moveTo>
                  <a:pt x="240454" y="0"/>
                </a:moveTo>
                <a:lnTo>
                  <a:pt x="2136986" y="0"/>
                </a:lnTo>
                <a:cubicBezTo>
                  <a:pt x="2269785" y="0"/>
                  <a:pt x="2377440" y="107655"/>
                  <a:pt x="2377440" y="240454"/>
                </a:cubicBezTo>
                <a:lnTo>
                  <a:pt x="2377440" y="4846320"/>
                </a:lnTo>
                <a:cubicBezTo>
                  <a:pt x="2377440" y="4979119"/>
                  <a:pt x="2269785" y="5086774"/>
                  <a:pt x="2136986" y="5086774"/>
                </a:cubicBezTo>
                <a:lnTo>
                  <a:pt x="240454" y="5086774"/>
                </a:lnTo>
                <a:cubicBezTo>
                  <a:pt x="107655" y="5086774"/>
                  <a:pt x="0" y="4979119"/>
                  <a:pt x="0" y="4846320"/>
                </a:cubicBezTo>
                <a:lnTo>
                  <a:pt x="0" y="240454"/>
                </a:lnTo>
                <a:cubicBezTo>
                  <a:pt x="0" y="107655"/>
                  <a:pt x="107655" y="0"/>
                  <a:pt x="240454" y="0"/>
                </a:cubicBezTo>
                <a:close/>
              </a:path>
            </a:pathLst>
          </a:custGeom>
          <a:pattFill prst="pct5">
            <a:fgClr>
              <a:srgbClr val="971C95"/>
            </a:fgClr>
            <a:bgClr>
              <a:schemeClr val="bg1"/>
            </a:bgClr>
          </a:pattFill>
        </p:spPr>
        <p:txBody>
          <a:bodyPr wrap="square">
            <a:noAutofit/>
          </a:bodyPr>
          <a:lstStyle>
            <a:lvl1pPr>
              <a:defRPr sz="2800"/>
            </a:lvl1pPr>
          </a:lstStyle>
          <a:p>
            <a:endParaRPr lang="en-US"/>
          </a:p>
        </p:txBody>
      </p:sp>
      <p:sp>
        <p:nvSpPr>
          <p:cNvPr id="11" name="Rectangle 10">
            <a:extLst>
              <a:ext uri="{FF2B5EF4-FFF2-40B4-BE49-F238E27FC236}">
                <a16:creationId xmlns:a16="http://schemas.microsoft.com/office/drawing/2014/main" id="{D9FC2110-230E-4E4C-9E1C-2B1985B8F3D6}"/>
              </a:ext>
            </a:extLst>
          </p:cNvPr>
          <p:cNvSpPr/>
          <p:nvPr userDrawn="1"/>
        </p:nvSpPr>
        <p:spPr>
          <a:xfrm>
            <a:off x="10164065" y="2"/>
            <a:ext cx="14218349" cy="13716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097944"/>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ockup-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89CA6A-879F-1046-850E-00F5B33B9E3A}"/>
              </a:ext>
            </a:extLst>
          </p:cNvPr>
          <p:cNvSpPr/>
          <p:nvPr userDrawn="1"/>
        </p:nvSpPr>
        <p:spPr>
          <a:xfrm>
            <a:off x="15314773" y="2"/>
            <a:ext cx="9067638" cy="13716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computer screen&#10;&#10;Description automatically generated">
            <a:extLst>
              <a:ext uri="{FF2B5EF4-FFF2-40B4-BE49-F238E27FC236}">
                <a16:creationId xmlns:a16="http://schemas.microsoft.com/office/drawing/2014/main" id="{96245C45-2C7F-5C48-AE92-B5EB71201E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1747" y="4146699"/>
            <a:ext cx="9758919" cy="7910622"/>
          </a:xfrm>
          <a:prstGeom prst="rect">
            <a:avLst/>
          </a:prstGeom>
        </p:spPr>
      </p:pic>
      <p:sp>
        <p:nvSpPr>
          <p:cNvPr id="7" name="Picture Placeholder 2">
            <a:extLst>
              <a:ext uri="{FF2B5EF4-FFF2-40B4-BE49-F238E27FC236}">
                <a16:creationId xmlns:a16="http://schemas.microsoft.com/office/drawing/2014/main" id="{601313A5-84CC-CE4E-A4BB-1850541E5C6B}"/>
              </a:ext>
            </a:extLst>
          </p:cNvPr>
          <p:cNvSpPr>
            <a:spLocks noGrp="1"/>
          </p:cNvSpPr>
          <p:nvPr>
            <p:ph type="pic" sz="quarter" idx="10"/>
          </p:nvPr>
        </p:nvSpPr>
        <p:spPr>
          <a:xfrm>
            <a:off x="7666919" y="4486941"/>
            <a:ext cx="9067638" cy="5167422"/>
          </a:xfrm>
          <a:prstGeom prst="rect">
            <a:avLst/>
          </a:prstGeom>
          <a:pattFill prst="pct5">
            <a:fgClr>
              <a:srgbClr val="971C95"/>
            </a:fgClr>
            <a:bgClr>
              <a:schemeClr val="bg1"/>
            </a:bgClr>
          </a:pattFill>
        </p:spPr>
        <p:txBody>
          <a:bodyPr/>
          <a:lstStyle>
            <a:lvl1pPr>
              <a:defRPr sz="2800"/>
            </a:lvl1pPr>
          </a:lstStyle>
          <a:p>
            <a:endParaRPr lang="en-US"/>
          </a:p>
        </p:txBody>
      </p:sp>
    </p:spTree>
    <p:extLst>
      <p:ext uri="{BB962C8B-B14F-4D97-AF65-F5344CB8AC3E}">
        <p14:creationId xmlns:p14="http://schemas.microsoft.com/office/powerpoint/2010/main" val="244500714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24382413" cy="13716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7496866" y="4056231"/>
            <a:ext cx="9388681" cy="3173910"/>
          </a:xfrm>
          <a:prstGeom prst="rect">
            <a:avLst/>
          </a:prstGeom>
          <a:blipFill dpi="0" rotWithShape="1">
            <a:blip r:embed="rId2" cstate="screen">
              <a:extLst>
                <a:ext uri="{28A0092B-C50C-407E-A947-70E740481C1C}">
                  <a14:useLocalDpi xmlns:a14="http://schemas.microsoft.com/office/drawing/2010/main"/>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3047802" y="8005650"/>
            <a:ext cx="18286810" cy="957792"/>
          </a:xfrm>
          <a:prstGeom prst="rect">
            <a:avLst/>
          </a:prstGeom>
        </p:spPr>
        <p:txBody>
          <a:bodyPr/>
          <a:lstStyle>
            <a:lvl1pPr marL="0" indent="0" algn="ctr">
              <a:buNone/>
              <a:defRPr sz="4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914332" indent="0" algn="ctr">
              <a:buNone/>
              <a:defRPr sz="4000"/>
            </a:lvl2pPr>
            <a:lvl3pPr marL="1828663" indent="0" algn="ctr">
              <a:buNone/>
              <a:defRPr sz="3600"/>
            </a:lvl3pPr>
            <a:lvl4pPr marL="2742995" indent="0" algn="ctr">
              <a:buNone/>
              <a:defRPr sz="3200"/>
            </a:lvl4pPr>
            <a:lvl5pPr marL="3657325" indent="0" algn="ctr">
              <a:buNone/>
              <a:defRPr sz="3200"/>
            </a:lvl5pPr>
            <a:lvl6pPr marL="4571657" indent="0" algn="ctr">
              <a:buNone/>
              <a:defRPr sz="3200"/>
            </a:lvl6pPr>
            <a:lvl7pPr marL="5485988" indent="0" algn="ctr">
              <a:buNone/>
              <a:defRPr sz="3200"/>
            </a:lvl7pPr>
            <a:lvl8pPr marL="6400320" indent="0" algn="ctr">
              <a:buNone/>
              <a:defRPr sz="3200"/>
            </a:lvl8pPr>
            <a:lvl9pPr marL="7314652" indent="0" algn="ctr">
              <a:buNone/>
              <a:defRPr sz="3200"/>
            </a:lvl9pPr>
          </a:lstStyle>
          <a:p>
            <a:r>
              <a:rPr lang="en-US" dirty="0"/>
              <a:t>Click to edit Master subtitle style</a:t>
            </a:r>
          </a:p>
        </p:txBody>
      </p:sp>
    </p:spTree>
    <p:extLst>
      <p:ext uri="{BB962C8B-B14F-4D97-AF65-F5344CB8AC3E}">
        <p14:creationId xmlns:p14="http://schemas.microsoft.com/office/powerpoint/2010/main" val="233596564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236019" y="1981202"/>
            <a:ext cx="9955186" cy="1168400"/>
          </a:xfrm>
          <a:prstGeom prst="rect">
            <a:avLst/>
          </a:prstGeom>
        </p:spPr>
        <p:txBody>
          <a:bodyPr/>
          <a:lstStyle>
            <a:lvl1pPr marL="0" indent="0" algn="l">
              <a:lnSpc>
                <a:spcPct val="100000"/>
              </a:lnSpc>
              <a:buNone/>
              <a:defRPr sz="8800" b="1" i="0" spc="-30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236017" y="3335867"/>
            <a:ext cx="9955190" cy="2692398"/>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4561721" y="2302654"/>
            <a:ext cx="733505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4561717" y="1472922"/>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14561721" y="6197596"/>
            <a:ext cx="733505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14561717" y="5367864"/>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14561721" y="10092538"/>
            <a:ext cx="7335057" cy="2438400"/>
          </a:xfrm>
          <a:prstGeom prst="rect">
            <a:avLst/>
          </a:prstGeom>
        </p:spPr>
        <p:txBody>
          <a:bodyPr/>
          <a:lstStyle>
            <a:lvl1pPr marL="0" indent="0">
              <a:lnSpc>
                <a:spcPct val="150000"/>
              </a:lnSpc>
              <a:buNone/>
              <a:defRPr sz="2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14561717" y="9262806"/>
            <a:ext cx="7335057" cy="694264"/>
          </a:xfrm>
          <a:prstGeom prst="rect">
            <a:avLst/>
          </a:prstGeom>
        </p:spPr>
        <p:txBody>
          <a:bodyPr/>
          <a:lstStyle>
            <a:lvl1pPr marL="0" indent="0">
              <a:lnSpc>
                <a:spcPct val="100000"/>
              </a:lnSpc>
              <a:buNone/>
              <a:defRPr sz="32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6619876"/>
            <a:ext cx="12191207" cy="7096124"/>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133215903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63" Type="http://schemas.openxmlformats.org/officeDocument/2006/relationships/slideLayout" Target="../slideLayouts/slideLayout89.xml"/><Relationship Id="rId68" Type="http://schemas.openxmlformats.org/officeDocument/2006/relationships/slideLayout" Target="../slideLayouts/slideLayout94.xml"/><Relationship Id="rId76" Type="http://schemas.openxmlformats.org/officeDocument/2006/relationships/slideLayout" Target="../slideLayouts/slideLayout102.xml"/><Relationship Id="rId7" Type="http://schemas.openxmlformats.org/officeDocument/2006/relationships/slideLayout" Target="../slideLayouts/slideLayout33.xml"/><Relationship Id="rId71" Type="http://schemas.openxmlformats.org/officeDocument/2006/relationships/slideLayout" Target="../slideLayouts/slideLayout97.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66" Type="http://schemas.openxmlformats.org/officeDocument/2006/relationships/slideLayout" Target="../slideLayouts/slideLayout92.xml"/><Relationship Id="rId74" Type="http://schemas.openxmlformats.org/officeDocument/2006/relationships/slideLayout" Target="../slideLayouts/slideLayout100.xml"/><Relationship Id="rId79" Type="http://schemas.openxmlformats.org/officeDocument/2006/relationships/slideLayout" Target="../slideLayouts/slideLayout105.xml"/><Relationship Id="rId5" Type="http://schemas.openxmlformats.org/officeDocument/2006/relationships/slideLayout" Target="../slideLayouts/slideLayout31.xml"/><Relationship Id="rId61" Type="http://schemas.openxmlformats.org/officeDocument/2006/relationships/slideLayout" Target="../slideLayouts/slideLayout87.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65" Type="http://schemas.openxmlformats.org/officeDocument/2006/relationships/slideLayout" Target="../slideLayouts/slideLayout91.xml"/><Relationship Id="rId73" Type="http://schemas.openxmlformats.org/officeDocument/2006/relationships/slideLayout" Target="../slideLayouts/slideLayout99.xml"/><Relationship Id="rId78" Type="http://schemas.openxmlformats.org/officeDocument/2006/relationships/slideLayout" Target="../slideLayouts/slideLayout104.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64" Type="http://schemas.openxmlformats.org/officeDocument/2006/relationships/slideLayout" Target="../slideLayouts/slideLayout90.xml"/><Relationship Id="rId69" Type="http://schemas.openxmlformats.org/officeDocument/2006/relationships/slideLayout" Target="../slideLayouts/slideLayout95.xml"/><Relationship Id="rId77" Type="http://schemas.openxmlformats.org/officeDocument/2006/relationships/slideLayout" Target="../slideLayouts/slideLayout103.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72" Type="http://schemas.openxmlformats.org/officeDocument/2006/relationships/slideLayout" Target="../slideLayouts/slideLayout98.xml"/><Relationship Id="rId80" Type="http://schemas.openxmlformats.org/officeDocument/2006/relationships/theme" Target="../theme/theme2.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 Id="rId67" Type="http://schemas.openxmlformats.org/officeDocument/2006/relationships/slideLayout" Target="../slideLayouts/slideLayout93.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slideLayout" Target="../slideLayouts/slideLayout88.xml"/><Relationship Id="rId70" Type="http://schemas.openxmlformats.org/officeDocument/2006/relationships/slideLayout" Target="../slideLayouts/slideLayout96.xml"/><Relationship Id="rId75" Type="http://schemas.openxmlformats.org/officeDocument/2006/relationships/slideLayout" Target="../slideLayouts/slideLayout101.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theme" Target="../theme/theme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theme" Target="../theme/theme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theme" Target="../theme/theme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theme" Target="../theme/theme6.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9" Type="http://schemas.openxmlformats.org/officeDocument/2006/relationships/slideLayout" Target="../slideLayouts/slideLayout273.xml"/><Relationship Id="rId3" Type="http://schemas.openxmlformats.org/officeDocument/2006/relationships/slideLayout" Target="../slideLayouts/slideLayout237.xml"/><Relationship Id="rId21" Type="http://schemas.openxmlformats.org/officeDocument/2006/relationships/slideLayout" Target="../slideLayouts/slideLayout255.xml"/><Relationship Id="rId34" Type="http://schemas.openxmlformats.org/officeDocument/2006/relationships/slideLayout" Target="../slideLayouts/slideLayout268.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33" Type="http://schemas.openxmlformats.org/officeDocument/2006/relationships/slideLayout" Target="../slideLayouts/slideLayout267.xml"/><Relationship Id="rId38" Type="http://schemas.openxmlformats.org/officeDocument/2006/relationships/slideLayout" Target="../slideLayouts/slideLayout272.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29" Type="http://schemas.openxmlformats.org/officeDocument/2006/relationships/slideLayout" Target="../slideLayouts/slideLayout263.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32" Type="http://schemas.openxmlformats.org/officeDocument/2006/relationships/slideLayout" Target="../slideLayouts/slideLayout266.xml"/><Relationship Id="rId37" Type="http://schemas.openxmlformats.org/officeDocument/2006/relationships/slideLayout" Target="../slideLayouts/slideLayout271.xml"/><Relationship Id="rId40" Type="http://schemas.openxmlformats.org/officeDocument/2006/relationships/theme" Target="../theme/theme7.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36" Type="http://schemas.openxmlformats.org/officeDocument/2006/relationships/slideLayout" Target="../slideLayouts/slideLayout270.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31" Type="http://schemas.openxmlformats.org/officeDocument/2006/relationships/slideLayout" Target="../slideLayouts/slideLayout265.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 Id="rId30" Type="http://schemas.openxmlformats.org/officeDocument/2006/relationships/slideLayout" Target="../slideLayouts/slideLayout264.xml"/><Relationship Id="rId35" Type="http://schemas.openxmlformats.org/officeDocument/2006/relationships/slideLayout" Target="../slideLayouts/slideLayout26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mlDrawing" Target="../drawings/vmlDrawing1.vml"/><Relationship Id="rId7" Type="http://schemas.openxmlformats.org/officeDocument/2006/relationships/image" Target="../media/image7.emf"/><Relationship Id="rId2" Type="http://schemas.openxmlformats.org/officeDocument/2006/relationships/theme" Target="../theme/theme8.xml"/><Relationship Id="rId1" Type="http://schemas.openxmlformats.org/officeDocument/2006/relationships/slideLayout" Target="../slideLayouts/slideLayout274.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ags" Target="../tags/tag1.xml"/><Relationship Id="rId9"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61" r:id="rId15"/>
    <p:sldLayoutId id="2147483762" r:id="rId16"/>
    <p:sldLayoutId id="2147483753" r:id="rId17"/>
    <p:sldLayoutId id="2147483754" r:id="rId18"/>
    <p:sldLayoutId id="2147483766" r:id="rId19"/>
    <p:sldLayoutId id="2147483755" r:id="rId20"/>
    <p:sldLayoutId id="2147483756" r:id="rId21"/>
    <p:sldLayoutId id="2147483757" r:id="rId22"/>
    <p:sldLayoutId id="2147483758" r:id="rId23"/>
    <p:sldLayoutId id="2147483759" r:id="rId24"/>
    <p:sldLayoutId id="2147483760" r:id="rId25"/>
    <p:sldLayoutId id="2147483771" r:id="rId26"/>
  </p:sldLayoutIdLst>
  <p:txStyles>
    <p:titleStyle>
      <a:lvl1pPr algn="l" defTabSz="1827213" rtl="0" eaLnBrk="0" fontAlgn="base" hangingPunct="0">
        <a:lnSpc>
          <a:spcPct val="90000"/>
        </a:lnSpc>
        <a:spcBef>
          <a:spcPct val="0"/>
        </a:spcBef>
        <a:spcAft>
          <a:spcPct val="0"/>
        </a:spcAft>
        <a:defRPr sz="8800" kern="1200">
          <a:solidFill>
            <a:schemeClr val="tx1"/>
          </a:solidFill>
          <a:latin typeface="+mj-lt"/>
          <a:ea typeface="+mj-ea"/>
          <a:cs typeface="+mj-cs"/>
        </a:defRPr>
      </a:lvl1pPr>
      <a:lvl2pPr algn="l" defTabSz="1827213" rtl="0" eaLnBrk="0" fontAlgn="base" hangingPunct="0">
        <a:lnSpc>
          <a:spcPct val="90000"/>
        </a:lnSpc>
        <a:spcBef>
          <a:spcPct val="0"/>
        </a:spcBef>
        <a:spcAft>
          <a:spcPct val="0"/>
        </a:spcAft>
        <a:defRPr sz="8800">
          <a:solidFill>
            <a:schemeClr val="tx1"/>
          </a:solidFill>
          <a:latin typeface="Calibri Light" panose="020F0302020204030204" pitchFamily="34" charset="0"/>
        </a:defRPr>
      </a:lvl2pPr>
      <a:lvl3pPr algn="l" defTabSz="1827213" rtl="0" eaLnBrk="0" fontAlgn="base" hangingPunct="0">
        <a:lnSpc>
          <a:spcPct val="90000"/>
        </a:lnSpc>
        <a:spcBef>
          <a:spcPct val="0"/>
        </a:spcBef>
        <a:spcAft>
          <a:spcPct val="0"/>
        </a:spcAft>
        <a:defRPr sz="8800">
          <a:solidFill>
            <a:schemeClr val="tx1"/>
          </a:solidFill>
          <a:latin typeface="Calibri Light" panose="020F0302020204030204" pitchFamily="34" charset="0"/>
        </a:defRPr>
      </a:lvl3pPr>
      <a:lvl4pPr algn="l" defTabSz="1827213" rtl="0" eaLnBrk="0" fontAlgn="base" hangingPunct="0">
        <a:lnSpc>
          <a:spcPct val="90000"/>
        </a:lnSpc>
        <a:spcBef>
          <a:spcPct val="0"/>
        </a:spcBef>
        <a:spcAft>
          <a:spcPct val="0"/>
        </a:spcAft>
        <a:defRPr sz="8800">
          <a:solidFill>
            <a:schemeClr val="tx1"/>
          </a:solidFill>
          <a:latin typeface="Calibri Light" panose="020F0302020204030204" pitchFamily="34" charset="0"/>
        </a:defRPr>
      </a:lvl4pPr>
      <a:lvl5pPr algn="l" defTabSz="1827213" rtl="0" eaLnBrk="0" fontAlgn="base" hangingPunct="0">
        <a:lnSpc>
          <a:spcPct val="90000"/>
        </a:lnSpc>
        <a:spcBef>
          <a:spcPct val="0"/>
        </a:spcBef>
        <a:spcAft>
          <a:spcPct val="0"/>
        </a:spcAft>
        <a:defRPr sz="8800">
          <a:solidFill>
            <a:schemeClr val="tx1"/>
          </a:solidFill>
          <a:latin typeface="Calibri Light" panose="020F0302020204030204" pitchFamily="34" charset="0"/>
        </a:defRPr>
      </a:lvl5pPr>
      <a:lvl6pPr marL="457200" algn="l" defTabSz="1827213" rtl="0" fontAlgn="base">
        <a:lnSpc>
          <a:spcPct val="90000"/>
        </a:lnSpc>
        <a:spcBef>
          <a:spcPct val="0"/>
        </a:spcBef>
        <a:spcAft>
          <a:spcPct val="0"/>
        </a:spcAft>
        <a:defRPr sz="8800">
          <a:solidFill>
            <a:schemeClr val="tx1"/>
          </a:solidFill>
          <a:latin typeface="Calibri Light" panose="020F0302020204030204" pitchFamily="34" charset="0"/>
        </a:defRPr>
      </a:lvl6pPr>
      <a:lvl7pPr marL="914400" algn="l" defTabSz="1827213" rtl="0" fontAlgn="base">
        <a:lnSpc>
          <a:spcPct val="90000"/>
        </a:lnSpc>
        <a:spcBef>
          <a:spcPct val="0"/>
        </a:spcBef>
        <a:spcAft>
          <a:spcPct val="0"/>
        </a:spcAft>
        <a:defRPr sz="8800">
          <a:solidFill>
            <a:schemeClr val="tx1"/>
          </a:solidFill>
          <a:latin typeface="Calibri Light" panose="020F0302020204030204" pitchFamily="34" charset="0"/>
        </a:defRPr>
      </a:lvl7pPr>
      <a:lvl8pPr marL="1371600" algn="l" defTabSz="1827213" rtl="0" fontAlgn="base">
        <a:lnSpc>
          <a:spcPct val="90000"/>
        </a:lnSpc>
        <a:spcBef>
          <a:spcPct val="0"/>
        </a:spcBef>
        <a:spcAft>
          <a:spcPct val="0"/>
        </a:spcAft>
        <a:defRPr sz="8800">
          <a:solidFill>
            <a:schemeClr val="tx1"/>
          </a:solidFill>
          <a:latin typeface="Calibri Light" panose="020F0302020204030204" pitchFamily="34" charset="0"/>
        </a:defRPr>
      </a:lvl8pPr>
      <a:lvl9pPr marL="1828800" algn="l" defTabSz="1827213" rtl="0" fontAlgn="base">
        <a:lnSpc>
          <a:spcPct val="90000"/>
        </a:lnSpc>
        <a:spcBef>
          <a:spcPct val="0"/>
        </a:spcBef>
        <a:spcAft>
          <a:spcPct val="0"/>
        </a:spcAft>
        <a:defRPr sz="8800">
          <a:solidFill>
            <a:schemeClr val="tx1"/>
          </a:solidFill>
          <a:latin typeface="Calibri Light" panose="020F0302020204030204" pitchFamily="34" charset="0"/>
        </a:defRPr>
      </a:lvl9pPr>
    </p:titleStyle>
    <p:body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8990" y="355600"/>
            <a:ext cx="21004433"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8990" y="3149600"/>
            <a:ext cx="21004433"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8254" y="13081000"/>
            <a:ext cx="488916"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959ADC4B-4016-474F-B95E-6D7A5F917F28}" type="slidenum">
              <a:rPr lang="en-US" smtClean="0"/>
              <a:t>‹#›</a:t>
            </a:fld>
            <a:endParaRPr lang="en-US"/>
          </a:p>
        </p:txBody>
      </p:sp>
    </p:spTree>
    <p:extLst>
      <p:ext uri="{BB962C8B-B14F-4D97-AF65-F5344CB8AC3E}">
        <p14:creationId xmlns:p14="http://schemas.microsoft.com/office/powerpoint/2010/main" val="87892525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 id="2147483894" r:id="rId35"/>
    <p:sldLayoutId id="2147483895" r:id="rId36"/>
    <p:sldLayoutId id="2147483896" r:id="rId37"/>
    <p:sldLayoutId id="2147483897" r:id="rId38"/>
    <p:sldLayoutId id="2147483898" r:id="rId39"/>
    <p:sldLayoutId id="2147483899" r:id="rId40"/>
    <p:sldLayoutId id="2147483900" r:id="rId41"/>
    <p:sldLayoutId id="2147483901" r:id="rId42"/>
    <p:sldLayoutId id="2147483902" r:id="rId43"/>
    <p:sldLayoutId id="2147483903" r:id="rId44"/>
    <p:sldLayoutId id="2147483904" r:id="rId45"/>
    <p:sldLayoutId id="2147483905" r:id="rId46"/>
    <p:sldLayoutId id="2147483906" r:id="rId47"/>
    <p:sldLayoutId id="2147483907" r:id="rId48"/>
    <p:sldLayoutId id="2147483908" r:id="rId49"/>
    <p:sldLayoutId id="2147483909" r:id="rId50"/>
    <p:sldLayoutId id="2147483910" r:id="rId51"/>
    <p:sldLayoutId id="2147483911" r:id="rId52"/>
    <p:sldLayoutId id="2147483912" r:id="rId53"/>
    <p:sldLayoutId id="2147483913" r:id="rId54"/>
    <p:sldLayoutId id="2147483914" r:id="rId55"/>
    <p:sldLayoutId id="2147483915" r:id="rId56"/>
    <p:sldLayoutId id="2147483916" r:id="rId57"/>
    <p:sldLayoutId id="2147483917" r:id="rId58"/>
    <p:sldLayoutId id="2147483918" r:id="rId59"/>
    <p:sldLayoutId id="2147483919" r:id="rId60"/>
    <p:sldLayoutId id="2147483920" r:id="rId61"/>
    <p:sldLayoutId id="2147483921" r:id="rId62"/>
    <p:sldLayoutId id="2147483922" r:id="rId63"/>
    <p:sldLayoutId id="2147483923" r:id="rId64"/>
    <p:sldLayoutId id="2147483924" r:id="rId65"/>
    <p:sldLayoutId id="2147483925" r:id="rId66"/>
    <p:sldLayoutId id="2147483926" r:id="rId67"/>
    <p:sldLayoutId id="2147483927" r:id="rId68"/>
    <p:sldLayoutId id="2147483928" r:id="rId69"/>
    <p:sldLayoutId id="2147483929" r:id="rId70"/>
    <p:sldLayoutId id="2147483930" r:id="rId71"/>
    <p:sldLayoutId id="2147483931" r:id="rId72"/>
    <p:sldLayoutId id="2147483932" r:id="rId73"/>
    <p:sldLayoutId id="2147483933" r:id="rId74"/>
    <p:sldLayoutId id="2147483934" r:id="rId75"/>
    <p:sldLayoutId id="2147483935" r:id="rId76"/>
    <p:sldLayoutId id="2147483936" r:id="rId77"/>
    <p:sldLayoutId id="2147483938" r:id="rId78"/>
    <p:sldLayoutId id="2147483979" r:id="rId79"/>
  </p:sldLayoutIdLst>
  <p:transition spd="med"/>
  <p:txStyles>
    <p:titleStyle>
      <a:lvl1pPr marL="0" marR="0" indent="0" algn="ctr" defTabSz="825459" rtl="0" eaLnBrk="1" latinLnBrk="0" hangingPunct="1">
        <a:lnSpc>
          <a:spcPct val="100000"/>
        </a:lnSpc>
        <a:spcBef>
          <a:spcPts val="0"/>
        </a:spcBef>
        <a:spcAft>
          <a:spcPts val="0"/>
        </a:spcAft>
        <a:buClrTx/>
        <a:buSzTx/>
        <a:buFontTx/>
        <a:buNone/>
        <a:tabLst/>
        <a:defRPr sz="11199" b="1" i="0" u="none" strike="noStrike" cap="none" spc="-150" baseline="0">
          <a:solidFill>
            <a:srgbClr val="000000"/>
          </a:solidFill>
          <a:uFillTx/>
          <a:latin typeface="Gilroy ExtraBold" panose="00000900000000000000" pitchFamily="50" charset="0"/>
          <a:ea typeface="+mn-ea"/>
          <a:cs typeface="+mn-cs"/>
          <a:sym typeface="Helvetica Neue Medium"/>
        </a:defRPr>
      </a:lvl1pPr>
      <a:lvl2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2pPr>
      <a:lvl3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3pPr>
      <a:lvl4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4pPr>
      <a:lvl5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5pPr>
      <a:lvl6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6pPr>
      <a:lvl7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7pPr>
      <a:lvl8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8pPr>
      <a:lvl9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9pPr>
    </p:titleStyle>
    <p:body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589"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177"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766"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354"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2943"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531"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120"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709"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8990" y="355600"/>
            <a:ext cx="21004433"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8990" y="3149600"/>
            <a:ext cx="21004433"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8254" y="13081000"/>
            <a:ext cx="488916"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73799214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 id="2147483970" r:id="rId31"/>
    <p:sldLayoutId id="2147483971" r:id="rId32"/>
    <p:sldLayoutId id="2147483972" r:id="rId33"/>
    <p:sldLayoutId id="2147483973" r:id="rId34"/>
    <p:sldLayoutId id="2147483974" r:id="rId35"/>
    <p:sldLayoutId id="2147483975" r:id="rId36"/>
    <p:sldLayoutId id="2147483976" r:id="rId37"/>
    <p:sldLayoutId id="2147483977" r:id="rId38"/>
  </p:sldLayoutIdLst>
  <p:transition spd="med"/>
  <p:txStyles>
    <p:titleStyle>
      <a:lvl1pPr marL="0" marR="0" indent="0" algn="ctr" defTabSz="825459" rtl="0" eaLnBrk="1" latinLnBrk="0" hangingPunct="1">
        <a:lnSpc>
          <a:spcPct val="100000"/>
        </a:lnSpc>
        <a:spcBef>
          <a:spcPts val="0"/>
        </a:spcBef>
        <a:spcAft>
          <a:spcPts val="0"/>
        </a:spcAft>
        <a:buClrTx/>
        <a:buSzTx/>
        <a:buFontTx/>
        <a:buNone/>
        <a:tabLst/>
        <a:defRPr sz="11199" b="1" i="0" u="none" strike="noStrike" cap="none" spc="-150" baseline="0">
          <a:solidFill>
            <a:srgbClr val="000000"/>
          </a:solidFill>
          <a:uFillTx/>
          <a:latin typeface="Gilroy ExtraBold" panose="00000900000000000000" pitchFamily="50" charset="0"/>
          <a:ea typeface="+mn-ea"/>
          <a:cs typeface="+mn-cs"/>
          <a:sym typeface="Helvetica Neue Medium"/>
        </a:defRPr>
      </a:lvl1pPr>
      <a:lvl2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2pPr>
      <a:lvl3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3pPr>
      <a:lvl4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4pPr>
      <a:lvl5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5pPr>
      <a:lvl6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6pPr>
      <a:lvl7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7pPr>
      <a:lvl8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8pPr>
      <a:lvl9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9pPr>
    </p:titleStyle>
    <p:body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589"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177"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766"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354"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2943"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531"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120"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709"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8990" y="355600"/>
            <a:ext cx="21004433"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8990" y="3149600"/>
            <a:ext cx="21004433"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8254" y="13081000"/>
            <a:ext cx="479298"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55739172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 id="2147484026" r:id="rId29"/>
    <p:sldLayoutId id="2147484027" r:id="rId30"/>
    <p:sldLayoutId id="2147484028" r:id="rId31"/>
    <p:sldLayoutId id="2147484029" r:id="rId32"/>
    <p:sldLayoutId id="2147484030" r:id="rId33"/>
  </p:sldLayoutIdLst>
  <p:transition spd="med"/>
  <p:txStyles>
    <p:titleStyle>
      <a:lvl1pPr marL="0" marR="0" indent="0" algn="ctr" defTabSz="825459" rtl="0" eaLnBrk="1" latinLnBrk="0" hangingPunct="1">
        <a:lnSpc>
          <a:spcPct val="100000"/>
        </a:lnSpc>
        <a:spcBef>
          <a:spcPts val="0"/>
        </a:spcBef>
        <a:spcAft>
          <a:spcPts val="0"/>
        </a:spcAft>
        <a:buClrTx/>
        <a:buSzTx/>
        <a:buFontTx/>
        <a:buNone/>
        <a:tabLst/>
        <a:defRPr sz="11199" b="1" i="0" u="none" strike="noStrike" cap="none" spc="-150" baseline="0">
          <a:solidFill>
            <a:srgbClr val="000000"/>
          </a:solidFill>
          <a:uFillTx/>
          <a:latin typeface="Gilroy ExtraBold" panose="00000900000000000000" pitchFamily="50" charset="0"/>
          <a:ea typeface="+mn-ea"/>
          <a:cs typeface="+mn-cs"/>
          <a:sym typeface="Helvetica Neue Medium"/>
        </a:defRPr>
      </a:lvl1pPr>
      <a:lvl2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2pPr>
      <a:lvl3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3pPr>
      <a:lvl4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4pPr>
      <a:lvl5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5pPr>
      <a:lvl6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6pPr>
      <a:lvl7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7pPr>
      <a:lvl8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8pPr>
      <a:lvl9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9pPr>
    </p:titleStyle>
    <p:body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589"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177"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766"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354"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2943"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531"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120"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709"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034840"/>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53" r:id="rId22"/>
    <p:sldLayoutId id="2147484054" r:id="rId23"/>
    <p:sldLayoutId id="2147484055" r:id="rId24"/>
    <p:sldLayoutId id="2147484056" r:id="rId25"/>
    <p:sldLayoutId id="2147484057" r:id="rId26"/>
    <p:sldLayoutId id="2147484058" r:id="rId27"/>
    <p:sldLayoutId id="2147484059" r:id="rId28"/>
    <p:sldLayoutId id="2147484060" r:id="rId29"/>
    <p:sldLayoutId id="2147484061" r:id="rId30"/>
  </p:sldLayoutIdLst>
  <p:txStyles>
    <p:titleStyle>
      <a:lvl1pPr algn="l" defTabSz="1827213" rtl="0" eaLnBrk="0" fontAlgn="base" hangingPunct="0">
        <a:lnSpc>
          <a:spcPct val="90000"/>
        </a:lnSpc>
        <a:spcBef>
          <a:spcPct val="0"/>
        </a:spcBef>
        <a:spcAft>
          <a:spcPct val="0"/>
        </a:spcAft>
        <a:defRPr sz="8800" kern="1200">
          <a:solidFill>
            <a:schemeClr val="tx1"/>
          </a:solidFill>
          <a:latin typeface="+mj-lt"/>
          <a:ea typeface="+mj-ea"/>
          <a:cs typeface="+mj-cs"/>
        </a:defRPr>
      </a:lvl1pPr>
      <a:lvl2pPr algn="l" defTabSz="1827213" rtl="0" eaLnBrk="0" fontAlgn="base" hangingPunct="0">
        <a:lnSpc>
          <a:spcPct val="90000"/>
        </a:lnSpc>
        <a:spcBef>
          <a:spcPct val="0"/>
        </a:spcBef>
        <a:spcAft>
          <a:spcPct val="0"/>
        </a:spcAft>
        <a:defRPr sz="8800">
          <a:solidFill>
            <a:schemeClr val="tx1"/>
          </a:solidFill>
          <a:latin typeface="Calibri Light" panose="020F0302020204030204" pitchFamily="34" charset="0"/>
        </a:defRPr>
      </a:lvl2pPr>
      <a:lvl3pPr algn="l" defTabSz="1827213" rtl="0" eaLnBrk="0" fontAlgn="base" hangingPunct="0">
        <a:lnSpc>
          <a:spcPct val="90000"/>
        </a:lnSpc>
        <a:spcBef>
          <a:spcPct val="0"/>
        </a:spcBef>
        <a:spcAft>
          <a:spcPct val="0"/>
        </a:spcAft>
        <a:defRPr sz="8800">
          <a:solidFill>
            <a:schemeClr val="tx1"/>
          </a:solidFill>
          <a:latin typeface="Calibri Light" panose="020F0302020204030204" pitchFamily="34" charset="0"/>
        </a:defRPr>
      </a:lvl3pPr>
      <a:lvl4pPr algn="l" defTabSz="1827213" rtl="0" eaLnBrk="0" fontAlgn="base" hangingPunct="0">
        <a:lnSpc>
          <a:spcPct val="90000"/>
        </a:lnSpc>
        <a:spcBef>
          <a:spcPct val="0"/>
        </a:spcBef>
        <a:spcAft>
          <a:spcPct val="0"/>
        </a:spcAft>
        <a:defRPr sz="8800">
          <a:solidFill>
            <a:schemeClr val="tx1"/>
          </a:solidFill>
          <a:latin typeface="Calibri Light" panose="020F0302020204030204" pitchFamily="34" charset="0"/>
        </a:defRPr>
      </a:lvl4pPr>
      <a:lvl5pPr algn="l" defTabSz="1827213" rtl="0" eaLnBrk="0" fontAlgn="base" hangingPunct="0">
        <a:lnSpc>
          <a:spcPct val="90000"/>
        </a:lnSpc>
        <a:spcBef>
          <a:spcPct val="0"/>
        </a:spcBef>
        <a:spcAft>
          <a:spcPct val="0"/>
        </a:spcAft>
        <a:defRPr sz="8800">
          <a:solidFill>
            <a:schemeClr val="tx1"/>
          </a:solidFill>
          <a:latin typeface="Calibri Light" panose="020F0302020204030204" pitchFamily="34" charset="0"/>
        </a:defRPr>
      </a:lvl5pPr>
      <a:lvl6pPr marL="457200" algn="l" defTabSz="1827213" rtl="0" fontAlgn="base">
        <a:lnSpc>
          <a:spcPct val="90000"/>
        </a:lnSpc>
        <a:spcBef>
          <a:spcPct val="0"/>
        </a:spcBef>
        <a:spcAft>
          <a:spcPct val="0"/>
        </a:spcAft>
        <a:defRPr sz="8800">
          <a:solidFill>
            <a:schemeClr val="tx1"/>
          </a:solidFill>
          <a:latin typeface="Calibri Light" panose="020F0302020204030204" pitchFamily="34" charset="0"/>
        </a:defRPr>
      </a:lvl6pPr>
      <a:lvl7pPr marL="914400" algn="l" defTabSz="1827213" rtl="0" fontAlgn="base">
        <a:lnSpc>
          <a:spcPct val="90000"/>
        </a:lnSpc>
        <a:spcBef>
          <a:spcPct val="0"/>
        </a:spcBef>
        <a:spcAft>
          <a:spcPct val="0"/>
        </a:spcAft>
        <a:defRPr sz="8800">
          <a:solidFill>
            <a:schemeClr val="tx1"/>
          </a:solidFill>
          <a:latin typeface="Calibri Light" panose="020F0302020204030204" pitchFamily="34" charset="0"/>
        </a:defRPr>
      </a:lvl7pPr>
      <a:lvl8pPr marL="1371600" algn="l" defTabSz="1827213" rtl="0" fontAlgn="base">
        <a:lnSpc>
          <a:spcPct val="90000"/>
        </a:lnSpc>
        <a:spcBef>
          <a:spcPct val="0"/>
        </a:spcBef>
        <a:spcAft>
          <a:spcPct val="0"/>
        </a:spcAft>
        <a:defRPr sz="8800">
          <a:solidFill>
            <a:schemeClr val="tx1"/>
          </a:solidFill>
          <a:latin typeface="Calibri Light" panose="020F0302020204030204" pitchFamily="34" charset="0"/>
        </a:defRPr>
      </a:lvl8pPr>
      <a:lvl9pPr marL="1828800" algn="l" defTabSz="1827213" rtl="0" fontAlgn="base">
        <a:lnSpc>
          <a:spcPct val="90000"/>
        </a:lnSpc>
        <a:spcBef>
          <a:spcPct val="0"/>
        </a:spcBef>
        <a:spcAft>
          <a:spcPct val="0"/>
        </a:spcAft>
        <a:defRPr sz="8800">
          <a:solidFill>
            <a:schemeClr val="tx1"/>
          </a:solidFill>
          <a:latin typeface="Calibri Light" panose="020F0302020204030204" pitchFamily="34" charset="0"/>
        </a:defRPr>
      </a:lvl9pPr>
    </p:titleStyle>
    <p:body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913199"/>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 id="2147484080" r:id="rId18"/>
    <p:sldLayoutId id="2147484081" r:id="rId19"/>
    <p:sldLayoutId id="2147484082" r:id="rId20"/>
    <p:sldLayoutId id="2147484083" r:id="rId21"/>
    <p:sldLayoutId id="2147484084" r:id="rId22"/>
    <p:sldLayoutId id="2147484085" r:id="rId23"/>
    <p:sldLayoutId id="2147484086" r:id="rId24"/>
    <p:sldLayoutId id="2147484087" r:id="rId25"/>
    <p:sldLayoutId id="2147484088" r:id="rId26"/>
    <p:sldLayoutId id="2147484089" r:id="rId27"/>
    <p:sldLayoutId id="2147484090" r:id="rId28"/>
  </p:sldLayoutIdLst>
  <p:txStyles>
    <p:titleStyle>
      <a:lvl1pPr algn="l" defTabSz="1827123" rtl="0" eaLnBrk="0" fontAlgn="base" hangingPunct="0">
        <a:lnSpc>
          <a:spcPct val="90000"/>
        </a:lnSpc>
        <a:spcBef>
          <a:spcPct val="0"/>
        </a:spcBef>
        <a:spcAft>
          <a:spcPct val="0"/>
        </a:spcAft>
        <a:defRPr sz="8800" kern="1200">
          <a:solidFill>
            <a:schemeClr val="tx1"/>
          </a:solidFill>
          <a:latin typeface="+mj-lt"/>
          <a:ea typeface="+mj-ea"/>
          <a:cs typeface="+mj-cs"/>
        </a:defRPr>
      </a:lvl1pPr>
      <a:lvl2pPr algn="l" defTabSz="1827123" rtl="0" eaLnBrk="0" fontAlgn="base" hangingPunct="0">
        <a:lnSpc>
          <a:spcPct val="90000"/>
        </a:lnSpc>
        <a:spcBef>
          <a:spcPct val="0"/>
        </a:spcBef>
        <a:spcAft>
          <a:spcPct val="0"/>
        </a:spcAft>
        <a:defRPr sz="8800">
          <a:solidFill>
            <a:schemeClr val="tx1"/>
          </a:solidFill>
          <a:latin typeface="Calibri Light" panose="020F0302020204030204" pitchFamily="34" charset="0"/>
        </a:defRPr>
      </a:lvl2pPr>
      <a:lvl3pPr algn="l" defTabSz="1827123" rtl="0" eaLnBrk="0" fontAlgn="base" hangingPunct="0">
        <a:lnSpc>
          <a:spcPct val="90000"/>
        </a:lnSpc>
        <a:spcBef>
          <a:spcPct val="0"/>
        </a:spcBef>
        <a:spcAft>
          <a:spcPct val="0"/>
        </a:spcAft>
        <a:defRPr sz="8800">
          <a:solidFill>
            <a:schemeClr val="tx1"/>
          </a:solidFill>
          <a:latin typeface="Calibri Light" panose="020F0302020204030204" pitchFamily="34" charset="0"/>
        </a:defRPr>
      </a:lvl3pPr>
      <a:lvl4pPr algn="l" defTabSz="1827123" rtl="0" eaLnBrk="0" fontAlgn="base" hangingPunct="0">
        <a:lnSpc>
          <a:spcPct val="90000"/>
        </a:lnSpc>
        <a:spcBef>
          <a:spcPct val="0"/>
        </a:spcBef>
        <a:spcAft>
          <a:spcPct val="0"/>
        </a:spcAft>
        <a:defRPr sz="8800">
          <a:solidFill>
            <a:schemeClr val="tx1"/>
          </a:solidFill>
          <a:latin typeface="Calibri Light" panose="020F0302020204030204" pitchFamily="34" charset="0"/>
        </a:defRPr>
      </a:lvl4pPr>
      <a:lvl5pPr algn="l" defTabSz="1827123" rtl="0" eaLnBrk="0" fontAlgn="base" hangingPunct="0">
        <a:lnSpc>
          <a:spcPct val="90000"/>
        </a:lnSpc>
        <a:spcBef>
          <a:spcPct val="0"/>
        </a:spcBef>
        <a:spcAft>
          <a:spcPct val="0"/>
        </a:spcAft>
        <a:defRPr sz="8800">
          <a:solidFill>
            <a:schemeClr val="tx1"/>
          </a:solidFill>
          <a:latin typeface="Calibri Light" panose="020F0302020204030204" pitchFamily="34" charset="0"/>
        </a:defRPr>
      </a:lvl5pPr>
      <a:lvl6pPr marL="457177" algn="l" defTabSz="1827123" rtl="0" fontAlgn="base">
        <a:lnSpc>
          <a:spcPct val="90000"/>
        </a:lnSpc>
        <a:spcBef>
          <a:spcPct val="0"/>
        </a:spcBef>
        <a:spcAft>
          <a:spcPct val="0"/>
        </a:spcAft>
        <a:defRPr sz="8800">
          <a:solidFill>
            <a:schemeClr val="tx1"/>
          </a:solidFill>
          <a:latin typeface="Calibri Light" panose="020F0302020204030204" pitchFamily="34" charset="0"/>
        </a:defRPr>
      </a:lvl6pPr>
      <a:lvl7pPr marL="914354" algn="l" defTabSz="1827123" rtl="0" fontAlgn="base">
        <a:lnSpc>
          <a:spcPct val="90000"/>
        </a:lnSpc>
        <a:spcBef>
          <a:spcPct val="0"/>
        </a:spcBef>
        <a:spcAft>
          <a:spcPct val="0"/>
        </a:spcAft>
        <a:defRPr sz="8800">
          <a:solidFill>
            <a:schemeClr val="tx1"/>
          </a:solidFill>
          <a:latin typeface="Calibri Light" panose="020F0302020204030204" pitchFamily="34" charset="0"/>
        </a:defRPr>
      </a:lvl7pPr>
      <a:lvl8pPr marL="1371531" algn="l" defTabSz="1827123" rtl="0" fontAlgn="base">
        <a:lnSpc>
          <a:spcPct val="90000"/>
        </a:lnSpc>
        <a:spcBef>
          <a:spcPct val="0"/>
        </a:spcBef>
        <a:spcAft>
          <a:spcPct val="0"/>
        </a:spcAft>
        <a:defRPr sz="8800">
          <a:solidFill>
            <a:schemeClr val="tx1"/>
          </a:solidFill>
          <a:latin typeface="Calibri Light" panose="020F0302020204030204" pitchFamily="34" charset="0"/>
        </a:defRPr>
      </a:lvl8pPr>
      <a:lvl9pPr marL="1828709" algn="l" defTabSz="1827123" rtl="0" fontAlgn="base">
        <a:lnSpc>
          <a:spcPct val="90000"/>
        </a:lnSpc>
        <a:spcBef>
          <a:spcPct val="0"/>
        </a:spcBef>
        <a:spcAft>
          <a:spcPct val="0"/>
        </a:spcAft>
        <a:defRPr sz="8800">
          <a:solidFill>
            <a:schemeClr val="tx1"/>
          </a:solidFill>
          <a:latin typeface="Calibri Light" panose="020F0302020204030204" pitchFamily="34" charset="0"/>
        </a:defRPr>
      </a:lvl9pPr>
    </p:titleStyle>
    <p:bodyStyle>
      <a:lvl1pPr marL="455591" indent="-455591" algn="l" defTabSz="1827123"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69945" indent="-455591" algn="l" defTabSz="182712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300" indent="-455591" algn="l" defTabSz="182712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654" indent="-455591" algn="l" defTabSz="182712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008" indent="-455591" algn="l" defTabSz="182712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19" rtl="0" eaLnBrk="1" latinLnBrk="0" hangingPunct="1">
        <a:defRPr sz="3600" kern="1200">
          <a:solidFill>
            <a:schemeClr val="tx1"/>
          </a:solidFill>
          <a:latin typeface="+mn-lt"/>
          <a:ea typeface="+mn-ea"/>
          <a:cs typeface="+mn-cs"/>
        </a:defRPr>
      </a:lvl1pPr>
      <a:lvl2pPr marL="914308" algn="l" defTabSz="1828619" rtl="0" eaLnBrk="1" latinLnBrk="0" hangingPunct="1">
        <a:defRPr sz="3600" kern="1200">
          <a:solidFill>
            <a:schemeClr val="tx1"/>
          </a:solidFill>
          <a:latin typeface="+mn-lt"/>
          <a:ea typeface="+mn-ea"/>
          <a:cs typeface="+mn-cs"/>
        </a:defRPr>
      </a:lvl2pPr>
      <a:lvl3pPr marL="1828619" algn="l" defTabSz="1828619" rtl="0" eaLnBrk="1" latinLnBrk="0" hangingPunct="1">
        <a:defRPr sz="3600" kern="1200">
          <a:solidFill>
            <a:schemeClr val="tx1"/>
          </a:solidFill>
          <a:latin typeface="+mn-lt"/>
          <a:ea typeface="+mn-ea"/>
          <a:cs typeface="+mn-cs"/>
        </a:defRPr>
      </a:lvl3pPr>
      <a:lvl4pPr marL="2742927" algn="l" defTabSz="1828619" rtl="0" eaLnBrk="1" latinLnBrk="0" hangingPunct="1">
        <a:defRPr sz="3600" kern="1200">
          <a:solidFill>
            <a:schemeClr val="tx1"/>
          </a:solidFill>
          <a:latin typeface="+mn-lt"/>
          <a:ea typeface="+mn-ea"/>
          <a:cs typeface="+mn-cs"/>
        </a:defRPr>
      </a:lvl4pPr>
      <a:lvl5pPr marL="3657235" algn="l" defTabSz="1828619" rtl="0" eaLnBrk="1" latinLnBrk="0" hangingPunct="1">
        <a:defRPr sz="3600" kern="1200">
          <a:solidFill>
            <a:schemeClr val="tx1"/>
          </a:solidFill>
          <a:latin typeface="+mn-lt"/>
          <a:ea typeface="+mn-ea"/>
          <a:cs typeface="+mn-cs"/>
        </a:defRPr>
      </a:lvl5pPr>
      <a:lvl6pPr marL="4571543" algn="l" defTabSz="1828619" rtl="0" eaLnBrk="1" latinLnBrk="0" hangingPunct="1">
        <a:defRPr sz="3600" kern="1200">
          <a:solidFill>
            <a:schemeClr val="tx1"/>
          </a:solidFill>
          <a:latin typeface="+mn-lt"/>
          <a:ea typeface="+mn-ea"/>
          <a:cs typeface="+mn-cs"/>
        </a:defRPr>
      </a:lvl6pPr>
      <a:lvl7pPr marL="5485852" algn="l" defTabSz="1828619" rtl="0" eaLnBrk="1" latinLnBrk="0" hangingPunct="1">
        <a:defRPr sz="3600" kern="1200">
          <a:solidFill>
            <a:schemeClr val="tx1"/>
          </a:solidFill>
          <a:latin typeface="+mn-lt"/>
          <a:ea typeface="+mn-ea"/>
          <a:cs typeface="+mn-cs"/>
        </a:defRPr>
      </a:lvl7pPr>
      <a:lvl8pPr marL="6400160" algn="l" defTabSz="1828619" rtl="0" eaLnBrk="1" latinLnBrk="0" hangingPunct="1">
        <a:defRPr sz="3600" kern="1200">
          <a:solidFill>
            <a:schemeClr val="tx1"/>
          </a:solidFill>
          <a:latin typeface="+mn-lt"/>
          <a:ea typeface="+mn-ea"/>
          <a:cs typeface="+mn-cs"/>
        </a:defRPr>
      </a:lvl8pPr>
      <a:lvl9pPr marL="7314468" algn="l" defTabSz="1828619"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8990" y="355600"/>
            <a:ext cx="21004433"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8990" y="3149600"/>
            <a:ext cx="21004433"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8254" y="13081000"/>
            <a:ext cx="488916"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181535798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2" r:id="rId31"/>
    <p:sldLayoutId id="2147484123" r:id="rId32"/>
    <p:sldLayoutId id="2147484124" r:id="rId33"/>
    <p:sldLayoutId id="2147484125" r:id="rId34"/>
    <p:sldLayoutId id="2147484126" r:id="rId35"/>
    <p:sldLayoutId id="2147484127" r:id="rId36"/>
    <p:sldLayoutId id="2147484128" r:id="rId37"/>
    <p:sldLayoutId id="2147484129" r:id="rId38"/>
    <p:sldLayoutId id="2147484130" r:id="rId39"/>
  </p:sldLayoutIdLst>
  <p:transition spd="med"/>
  <p:txStyles>
    <p:titleStyle>
      <a:lvl1pPr marL="0" marR="0" indent="0" algn="ctr" defTabSz="825459" rtl="0" eaLnBrk="1" latinLnBrk="0" hangingPunct="1">
        <a:lnSpc>
          <a:spcPct val="100000"/>
        </a:lnSpc>
        <a:spcBef>
          <a:spcPts val="0"/>
        </a:spcBef>
        <a:spcAft>
          <a:spcPts val="0"/>
        </a:spcAft>
        <a:buClrTx/>
        <a:buSzTx/>
        <a:buFontTx/>
        <a:buNone/>
        <a:tabLst/>
        <a:defRPr sz="11199" b="1" i="0" u="none" strike="noStrike" cap="none" spc="-150" baseline="0">
          <a:solidFill>
            <a:srgbClr val="000000"/>
          </a:solidFill>
          <a:uFillTx/>
          <a:latin typeface="Gilroy ExtraBold" panose="00000900000000000000" pitchFamily="50" charset="0"/>
          <a:ea typeface="+mn-ea"/>
          <a:cs typeface="+mn-cs"/>
          <a:sym typeface="Helvetica Neue Medium"/>
        </a:defRPr>
      </a:lvl1pPr>
      <a:lvl2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2pPr>
      <a:lvl3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3pPr>
      <a:lvl4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4pPr>
      <a:lvl5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5pPr>
      <a:lvl6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6pPr>
      <a:lvl7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7pPr>
      <a:lvl8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8pPr>
      <a:lvl9pPr marL="0" marR="0" indent="0" algn="ctr" defTabSz="825459" rtl="0" eaLnBrk="1" latinLnBrk="0" hangingPunct="1">
        <a:lnSpc>
          <a:spcPct val="100000"/>
        </a:lnSpc>
        <a:spcBef>
          <a:spcPts val="0"/>
        </a:spcBef>
        <a:spcAft>
          <a:spcPts val="0"/>
        </a:spcAft>
        <a:buClrTx/>
        <a:buSzTx/>
        <a:buFontTx/>
        <a:buNone/>
        <a:tabLst/>
        <a:defRPr sz="11199" b="0" i="0" u="none" strike="noStrike" cap="none" spc="0" baseline="0">
          <a:solidFill>
            <a:srgbClr val="000000"/>
          </a:solidFill>
          <a:uFillTx/>
          <a:latin typeface="+mn-lt"/>
          <a:ea typeface="+mn-ea"/>
          <a:cs typeface="+mn-cs"/>
          <a:sym typeface="Helvetica Neue Medium"/>
        </a:defRPr>
      </a:lvl9pPr>
    </p:titleStyle>
    <p:body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589"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177"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766"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354"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2943"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531"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120"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709" algn="ctr" defTabSz="825459"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4"/>
            </p:custDataLst>
          </p:nvPr>
        </p:nvGraphicFramePr>
        <p:xfrm>
          <a:off x="3178" y="3178"/>
          <a:ext cx="3176" cy="3176"/>
        </p:xfrm>
        <a:graphic>
          <a:graphicData uri="http://schemas.openxmlformats.org/presentationml/2006/ole">
            <mc:AlternateContent xmlns:mc="http://schemas.openxmlformats.org/markup-compatibility/2006">
              <mc:Choice xmlns:v="urn:schemas-microsoft-com:vml" Requires="v">
                <p:oleObj spid="_x0000_s3079" name="think-cell Slide" r:id="rId6" imgW="530" imgH="531" progId="TCLayout.ActiveDocument.1">
                  <p:embed/>
                </p:oleObj>
              </mc:Choice>
              <mc:Fallback>
                <p:oleObj name="think-cell Slide" r:id="rId6"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7"/>
                      <a:stretch>
                        <a:fillRect/>
                      </a:stretch>
                    </p:blipFill>
                    <p:spPr>
                      <a:xfrm>
                        <a:off x="3178" y="3178"/>
                        <a:ext cx="3176" cy="3176"/>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5"/>
            </p:custDataLst>
          </p:nvPr>
        </p:nvSpPr>
        <p:spPr>
          <a:xfrm>
            <a:off x="3" y="3"/>
            <a:ext cx="317481" cy="317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64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6672216" y="12724376"/>
            <a:ext cx="15414189" cy="307776"/>
          </a:xfrm>
          <a:prstGeom prst="rect">
            <a:avLst/>
          </a:prstGeom>
          <a:noFill/>
        </p:spPr>
        <p:txBody>
          <a:bodyPr vert="horz" wrap="square" lIns="0" tIns="0" rIns="0" bIns="0" rtlCol="0" anchor="b" anchorCtr="0">
            <a:spAutoFit/>
          </a:bodyPr>
          <a:lstStyle>
            <a:lvl1pPr algn="r">
              <a:defRPr lang="en-US" sz="2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1282617" y="1047750"/>
            <a:ext cx="21804483" cy="1913032"/>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1282617" y="3438144"/>
            <a:ext cx="21804483" cy="804672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22400515" y="12724377"/>
            <a:ext cx="701824" cy="307777"/>
          </a:xfrm>
          <a:prstGeom prst="rect">
            <a:avLst/>
          </a:prstGeom>
          <a:noFill/>
        </p:spPr>
        <p:txBody>
          <a:bodyPr wrap="square" lIns="0" tIns="0" rIns="0" bIns="0" rtlCol="0">
            <a:spAutoFit/>
          </a:bodyPr>
          <a:lstStyle/>
          <a:p>
            <a:pPr algn="r"/>
            <a:fld id="{A9D3C46F-8465-6948-8418-CACF6F0DE93E}" type="slidenum">
              <a:rPr lang="en-US" sz="2000" smtClean="0">
                <a:solidFill>
                  <a:schemeClr val="tx1"/>
                </a:solidFill>
              </a:rPr>
              <a:pPr algn="r"/>
              <a:t>‹#›</a:t>
            </a:fld>
            <a:endParaRPr lang="en-US" sz="2000" dirty="0">
              <a:solidFill>
                <a:schemeClr val="tx1"/>
              </a:solidFill>
            </a:endParaRPr>
          </a:p>
        </p:txBody>
      </p:sp>
      <p:pic>
        <p:nvPicPr>
          <p:cNvPr id="42" name="Graphic 41">
            <a:extLst>
              <a:ext uri="{FF2B5EF4-FFF2-40B4-BE49-F238E27FC236}">
                <a16:creationId xmlns:a16="http://schemas.microsoft.com/office/drawing/2014/main" id="{D40E65D4-0B0A-FF40-8007-5D9E4DC5D06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89889"/>
          <a:stretch>
            <a:fillRect/>
          </a:stretch>
        </p:blipFill>
        <p:spPr>
          <a:xfrm>
            <a:off x="1280082" y="12493369"/>
            <a:ext cx="503373" cy="690374"/>
          </a:xfrm>
          <a:custGeom>
            <a:avLst/>
            <a:gdLst>
              <a:gd name="connsiteX0" fmla="*/ 0 w 251703"/>
              <a:gd name="connsiteY0" fmla="*/ 0 h 345186"/>
              <a:gd name="connsiteX1" fmla="*/ 251703 w 251703"/>
              <a:gd name="connsiteY1" fmla="*/ 0 h 345186"/>
              <a:gd name="connsiteX2" fmla="*/ 251703 w 251703"/>
              <a:gd name="connsiteY2" fmla="*/ 345186 h 345186"/>
              <a:gd name="connsiteX3" fmla="*/ 0 w 251703"/>
              <a:gd name="connsiteY3" fmla="*/ 345186 h 345186"/>
            </a:gdLst>
            <a:ahLst/>
            <a:cxnLst>
              <a:cxn ang="0">
                <a:pos x="connsiteX0" y="connsiteY0"/>
              </a:cxn>
              <a:cxn ang="0">
                <a:pos x="connsiteX1" y="connsiteY1"/>
              </a:cxn>
              <a:cxn ang="0">
                <a:pos x="connsiteX2" y="connsiteY2"/>
              </a:cxn>
              <a:cxn ang="0">
                <a:pos x="connsiteX3" y="connsiteY3"/>
              </a:cxn>
            </a:cxnLst>
            <a:rect l="l" t="t" r="r" b="b"/>
            <a:pathLst>
              <a:path w="251703" h="345186">
                <a:moveTo>
                  <a:pt x="0" y="0"/>
                </a:moveTo>
                <a:lnTo>
                  <a:pt x="251703" y="0"/>
                </a:lnTo>
                <a:lnTo>
                  <a:pt x="251703" y="345186"/>
                </a:lnTo>
                <a:lnTo>
                  <a:pt x="0" y="345186"/>
                </a:lnTo>
                <a:close/>
              </a:path>
            </a:pathLst>
          </a:custGeom>
        </p:spPr>
      </p:pic>
    </p:spTree>
    <p:extLst>
      <p:ext uri="{BB962C8B-B14F-4D97-AF65-F5344CB8AC3E}">
        <p14:creationId xmlns:p14="http://schemas.microsoft.com/office/powerpoint/2010/main" val="3085120221"/>
      </p:ext>
    </p:extLst>
  </p:cSld>
  <p:clrMap bg1="dk1" tx1="lt1" bg2="dk2" tx2="lt2" accent1="accent1" accent2="accent2" accent3="accent3" accent4="accent4" accent5="accent5" accent6="accent6" hlink="hlink" folHlink="folHlink"/>
  <p:sldLayoutIdLst>
    <p:sldLayoutId id="2147484132" r:id="rId1"/>
  </p:sldLayoutIdLst>
  <p:txStyles>
    <p:titleStyle>
      <a:lvl1pPr algn="l" defTabSz="1828709" rtl="0" eaLnBrk="1" latinLnBrk="0" hangingPunct="1">
        <a:lnSpc>
          <a:spcPct val="90000"/>
        </a:lnSpc>
        <a:spcBef>
          <a:spcPct val="0"/>
        </a:spcBef>
        <a:buNone/>
        <a:defRPr sz="6400" kern="1200">
          <a:solidFill>
            <a:schemeClr val="accent2"/>
          </a:solidFill>
          <a:latin typeface="+mj-lt"/>
          <a:ea typeface="+mj-ea"/>
          <a:cs typeface="+mj-cs"/>
        </a:defRPr>
      </a:lvl1pPr>
    </p:titleStyle>
    <p:bodyStyle>
      <a:lvl1pPr marL="0" indent="0" algn="l" defTabSz="1828709" rtl="0" eaLnBrk="1" latinLnBrk="0" hangingPunct="1">
        <a:lnSpc>
          <a:spcPct val="100000"/>
        </a:lnSpc>
        <a:spcBef>
          <a:spcPts val="0"/>
        </a:spcBef>
        <a:buFont typeface="Arial" panose="020B0604020202020204" pitchFamily="34" charset="0"/>
        <a:buNone/>
        <a:defRPr sz="4000" b="0" kern="1200">
          <a:solidFill>
            <a:schemeClr val="tx1"/>
          </a:solidFill>
          <a:latin typeface="+mn-lt"/>
          <a:ea typeface="+mn-ea"/>
          <a:cs typeface="+mn-cs"/>
        </a:defRPr>
      </a:lvl1pPr>
      <a:lvl2pPr marL="923880" indent="-457177" algn="l" defTabSz="1828709" rtl="0" eaLnBrk="1" latinLnBrk="0" hangingPunct="1">
        <a:lnSpc>
          <a:spcPct val="100000"/>
        </a:lnSpc>
        <a:spcBef>
          <a:spcPts val="0"/>
        </a:spcBef>
        <a:buSzPct val="95000"/>
        <a:buFont typeface="Arial" panose="020B0604020202020204" pitchFamily="34" charset="0"/>
        <a:buChar char="•"/>
        <a:tabLst/>
        <a:defRPr sz="4000" kern="1200">
          <a:solidFill>
            <a:schemeClr val="tx1"/>
          </a:solidFill>
          <a:latin typeface="+mn-lt"/>
          <a:ea typeface="+mn-ea"/>
          <a:cs typeface="+mn-cs"/>
        </a:defRPr>
      </a:lvl2pPr>
      <a:lvl3pPr marL="1377881" indent="-441304" algn="l" defTabSz="1828709" rtl="0" eaLnBrk="1" latinLnBrk="0" hangingPunct="1">
        <a:lnSpc>
          <a:spcPct val="100000"/>
        </a:lnSpc>
        <a:spcBef>
          <a:spcPts val="0"/>
        </a:spcBef>
        <a:buFont typeface="Calibri" panose="020F0502020204030204" pitchFamily="34" charset="0"/>
        <a:buChar char="‒"/>
        <a:tabLst/>
        <a:defRPr sz="4000" kern="1200">
          <a:solidFill>
            <a:schemeClr val="tx1"/>
          </a:solidFill>
          <a:latin typeface="+mn-lt"/>
          <a:ea typeface="+mn-ea"/>
          <a:cs typeface="+mn-cs"/>
        </a:defRPr>
      </a:lvl3pPr>
      <a:lvl4pPr marL="1835058" indent="-466703" algn="l" defTabSz="1828709" rtl="0" eaLnBrk="1" latinLnBrk="0" hangingPunct="1">
        <a:lnSpc>
          <a:spcPct val="100000"/>
        </a:lnSpc>
        <a:spcBef>
          <a:spcPts val="0"/>
        </a:spcBef>
        <a:buSzPct val="80000"/>
        <a:buFont typeface="Wingdings" pitchFamily="2" charset="2"/>
        <a:buChar char="§"/>
        <a:tabLst/>
        <a:defRPr sz="4000" kern="1200">
          <a:solidFill>
            <a:schemeClr val="tx1"/>
          </a:solidFill>
          <a:latin typeface="+mn-lt"/>
          <a:ea typeface="+mn-ea"/>
          <a:cs typeface="+mn-cs"/>
        </a:defRPr>
      </a:lvl4pPr>
      <a:lvl5pPr marL="2292235" indent="-469877" algn="l" defTabSz="1828709" rtl="0" eaLnBrk="1" latinLnBrk="0" hangingPunct="1">
        <a:lnSpc>
          <a:spcPct val="100000"/>
        </a:lnSpc>
        <a:spcBef>
          <a:spcPts val="0"/>
        </a:spcBef>
        <a:buSzPct val="90000"/>
        <a:buFont typeface="System Font Regular"/>
        <a:buChar char="–"/>
        <a:tabLst/>
        <a:defRPr sz="40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5">
          <p15:clr>
            <a:srgbClr val="F26B43"/>
          </p15:clr>
        </p15:guide>
        <p15:guide id="4" orient="horz" pos="939">
          <p15:clr>
            <a:srgbClr val="F26B43"/>
          </p15:clr>
        </p15:guide>
        <p15:guide id="5" orient="horz" pos="1083">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73.xml"/><Relationship Id="rId5" Type="http://schemas.openxmlformats.org/officeDocument/2006/relationships/image" Target="../media/image14.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4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7.png"/><Relationship Id="rId1" Type="http://schemas.openxmlformats.org/officeDocument/2006/relationships/slideLayout" Target="../slideLayouts/slideLayout76.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NUL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7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0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3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rotWithShape="1">
          <a:blip r:embed="rId3"/>
          <a:srcRect l="4546" t="16172" r="568" b="4694"/>
          <a:stretch/>
        </p:blipFill>
        <p:spPr bwMode="auto">
          <a:xfrm>
            <a:off x="-276446" y="-105002"/>
            <a:ext cx="24858920" cy="13821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amond 11">
            <a:extLst>
              <a:ext uri="{FF2B5EF4-FFF2-40B4-BE49-F238E27FC236}">
                <a16:creationId xmlns:a16="http://schemas.microsoft.com/office/drawing/2014/main" id="{BEB46285-F4CD-49EB-8D85-983C1DC79F2B}"/>
              </a:ext>
            </a:extLst>
          </p:cNvPr>
          <p:cNvSpPr/>
          <p:nvPr/>
        </p:nvSpPr>
        <p:spPr>
          <a:xfrm>
            <a:off x="5333207" y="-105001"/>
            <a:ext cx="13716000" cy="13716000"/>
          </a:xfrm>
          <a:prstGeom prst="diamond">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8817695" y="3930508"/>
            <a:ext cx="6747023" cy="4153950"/>
          </a:xfrm>
        </p:spPr>
        <p:txBody>
          <a:bodyPr/>
          <a:lstStyle/>
          <a:p>
            <a:pPr defTabSz="1828709" eaLnBrk="1" fontAlgn="auto" hangingPunct="1">
              <a:spcAft>
                <a:spcPts val="0"/>
              </a:spcAft>
              <a:defRPr/>
            </a:pPr>
            <a:r>
              <a:rPr lang="en-US" dirty="0" smtClean="0"/>
              <a:t>Auto Financing</a:t>
            </a:r>
            <a:endParaRPr lang="en-US" dirty="0"/>
          </a:p>
        </p:txBody>
      </p:sp>
      <p:pic>
        <p:nvPicPr>
          <p:cNvPr id="4" name="Picture 3" descr="Shape&#10;&#10;Description automatically generated with medium confidence">
            <a:extLst>
              <a:ext uri="{FF2B5EF4-FFF2-40B4-BE49-F238E27FC236}">
                <a16:creationId xmlns:a16="http://schemas.microsoft.com/office/drawing/2014/main" id="{EA356589-7207-4C7C-A6AE-408073390258}"/>
              </a:ext>
            </a:extLst>
          </p:cNvPr>
          <p:cNvPicPr>
            <a:picLocks noChangeAspect="1"/>
          </p:cNvPicPr>
          <p:nvPr/>
        </p:nvPicPr>
        <p:blipFill>
          <a:blip r:embed="rId4"/>
          <a:stretch>
            <a:fillRect/>
          </a:stretch>
        </p:blipFill>
        <p:spPr>
          <a:xfrm>
            <a:off x="9793249" y="8900071"/>
            <a:ext cx="4795913" cy="96280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ight Triangle 36">
            <a:extLst>
              <a:ext uri="{FF2B5EF4-FFF2-40B4-BE49-F238E27FC236}">
                <a16:creationId xmlns:a16="http://schemas.microsoft.com/office/drawing/2014/main" id="{7C537050-4D5D-4F76-8547-9DB7FAA0F9C4}"/>
              </a:ext>
            </a:extLst>
          </p:cNvPr>
          <p:cNvSpPr/>
          <p:nvPr/>
        </p:nvSpPr>
        <p:spPr>
          <a:xfrm rot="18900000">
            <a:off x="7329486" y="-5920770"/>
            <a:ext cx="9723437" cy="9721850"/>
          </a:xfrm>
          <a:prstGeom prst="rtTriangle">
            <a:avLst/>
          </a:prstGeom>
          <a:solidFill>
            <a:srgbClr val="8FCE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cxnSp>
        <p:nvCxnSpPr>
          <p:cNvPr id="38" name="Straight Connector 37">
            <a:extLst>
              <a:ext uri="{FF2B5EF4-FFF2-40B4-BE49-F238E27FC236}">
                <a16:creationId xmlns:a16="http://schemas.microsoft.com/office/drawing/2014/main" id="{A15B918B-9F3B-4060-80EB-EEAE6D6F25E4}"/>
              </a:ext>
            </a:extLst>
          </p:cNvPr>
          <p:cNvCxnSpPr>
            <a:cxnSpLocks/>
          </p:cNvCxnSpPr>
          <p:nvPr/>
        </p:nvCxnSpPr>
        <p:spPr>
          <a:xfrm rot="5400000">
            <a:off x="12254560" y="1981722"/>
            <a:ext cx="0" cy="2913063"/>
          </a:xfrm>
          <a:prstGeom prst="line">
            <a:avLst/>
          </a:prstGeom>
          <a:ln>
            <a:solidFill>
              <a:srgbClr val="8FCEE4"/>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7289526" y="1294660"/>
            <a:ext cx="9803361" cy="1966632"/>
          </a:xfrm>
        </p:spPr>
        <p:txBody>
          <a:bodyPr>
            <a:noAutofit/>
          </a:bodyPr>
          <a:lstStyle/>
          <a:p>
            <a:r>
              <a:rPr lang="en-US" sz="10000" spc="-150" dirty="0">
                <a:latin typeface="Klinic Slab Bold" pitchFamily="50" charset="0"/>
                <a:cs typeface="+mn-cs"/>
              </a:rPr>
              <a:t>New or Used?</a:t>
            </a:r>
          </a:p>
        </p:txBody>
      </p:sp>
      <p:sp>
        <p:nvSpPr>
          <p:cNvPr id="45" name="Text Placeholder 11">
            <a:extLst>
              <a:ext uri="{FF2B5EF4-FFF2-40B4-BE49-F238E27FC236}">
                <a16:creationId xmlns:a16="http://schemas.microsoft.com/office/drawing/2014/main" id="{D43DE7F4-5F6D-4E3E-A75E-1DDC6BA31B31}"/>
              </a:ext>
            </a:extLst>
          </p:cNvPr>
          <p:cNvSpPr txBox="1">
            <a:spLocks/>
          </p:cNvSpPr>
          <p:nvPr/>
        </p:nvSpPr>
        <p:spPr>
          <a:xfrm>
            <a:off x="2872995" y="8867798"/>
            <a:ext cx="7335057"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Disadvantages </a:t>
            </a:r>
          </a:p>
        </p:txBody>
      </p:sp>
      <p:sp>
        <p:nvSpPr>
          <p:cNvPr id="46" name="Shape">
            <a:extLst>
              <a:ext uri="{FF2B5EF4-FFF2-40B4-BE49-F238E27FC236}">
                <a16:creationId xmlns:a16="http://schemas.microsoft.com/office/drawing/2014/main" id="{A5B0D19C-CC8E-4FF8-9AA2-A5059390622B}"/>
              </a:ext>
            </a:extLst>
          </p:cNvPr>
          <p:cNvSpPr>
            <a:spLocks/>
          </p:cNvSpPr>
          <p:nvPr/>
        </p:nvSpPr>
        <p:spPr bwMode="auto">
          <a:xfrm>
            <a:off x="2171292" y="8987968"/>
            <a:ext cx="354521" cy="354360"/>
          </a:xfrm>
          <a:custGeom>
            <a:avLst/>
            <a:gdLst>
              <a:gd name="T0" fmla="*/ 389036 w 21369"/>
              <a:gd name="T1" fmla="*/ 388935 h 21369"/>
              <a:gd name="T2" fmla="*/ 389036 w 21369"/>
              <a:gd name="T3" fmla="*/ 388935 h 21369"/>
              <a:gd name="T4" fmla="*/ 389036 w 21369"/>
              <a:gd name="T5" fmla="*/ 388935 h 21369"/>
              <a:gd name="T6" fmla="*/ 389036 w 21369"/>
              <a:gd name="T7" fmla="*/ 388935 h 2136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69" h="21369" extrusionOk="0">
                <a:moveTo>
                  <a:pt x="3075" y="1"/>
                </a:moveTo>
                <a:cubicBezTo>
                  <a:pt x="2668" y="1"/>
                  <a:pt x="2261" y="116"/>
                  <a:pt x="1906" y="346"/>
                </a:cubicBezTo>
                <a:cubicBezTo>
                  <a:pt x="1576" y="573"/>
                  <a:pt x="1273" y="877"/>
                  <a:pt x="1074" y="1076"/>
                </a:cubicBezTo>
                <a:cubicBezTo>
                  <a:pt x="875" y="1274"/>
                  <a:pt x="573" y="1576"/>
                  <a:pt x="346" y="1906"/>
                </a:cubicBezTo>
                <a:cubicBezTo>
                  <a:pt x="-115" y="2617"/>
                  <a:pt x="-115" y="3533"/>
                  <a:pt x="346" y="4244"/>
                </a:cubicBezTo>
                <a:cubicBezTo>
                  <a:pt x="573" y="4574"/>
                  <a:pt x="875" y="4878"/>
                  <a:pt x="1074" y="5077"/>
                </a:cubicBezTo>
                <a:lnTo>
                  <a:pt x="6684" y="10688"/>
                </a:lnTo>
                <a:lnTo>
                  <a:pt x="1079" y="16293"/>
                </a:lnTo>
                <a:cubicBezTo>
                  <a:pt x="880" y="16492"/>
                  <a:pt x="578" y="16796"/>
                  <a:pt x="352" y="17126"/>
                </a:cubicBezTo>
                <a:cubicBezTo>
                  <a:pt x="-109" y="17837"/>
                  <a:pt x="-109" y="18753"/>
                  <a:pt x="352" y="19464"/>
                </a:cubicBezTo>
                <a:cubicBezTo>
                  <a:pt x="578" y="19794"/>
                  <a:pt x="880" y="20097"/>
                  <a:pt x="1079" y="20296"/>
                </a:cubicBezTo>
                <a:cubicBezTo>
                  <a:pt x="1278" y="20495"/>
                  <a:pt x="1582" y="20797"/>
                  <a:pt x="1911" y="21024"/>
                </a:cubicBezTo>
                <a:cubicBezTo>
                  <a:pt x="2622" y="21485"/>
                  <a:pt x="3538" y="21485"/>
                  <a:pt x="4249" y="21024"/>
                </a:cubicBezTo>
                <a:cubicBezTo>
                  <a:pt x="4579" y="20797"/>
                  <a:pt x="4882" y="20495"/>
                  <a:pt x="5081" y="20296"/>
                </a:cubicBezTo>
                <a:lnTo>
                  <a:pt x="10685" y="14690"/>
                </a:lnTo>
                <a:lnTo>
                  <a:pt x="16289" y="20296"/>
                </a:lnTo>
                <a:cubicBezTo>
                  <a:pt x="16488" y="20495"/>
                  <a:pt x="16790" y="20797"/>
                  <a:pt x="17120" y="21024"/>
                </a:cubicBezTo>
                <a:cubicBezTo>
                  <a:pt x="17831" y="21485"/>
                  <a:pt x="18746" y="21485"/>
                  <a:pt x="19457" y="21024"/>
                </a:cubicBezTo>
                <a:cubicBezTo>
                  <a:pt x="19787" y="20797"/>
                  <a:pt x="20090" y="20495"/>
                  <a:pt x="20289" y="20296"/>
                </a:cubicBezTo>
                <a:cubicBezTo>
                  <a:pt x="20488" y="20097"/>
                  <a:pt x="20790" y="19794"/>
                  <a:pt x="21017" y="19464"/>
                </a:cubicBezTo>
                <a:cubicBezTo>
                  <a:pt x="21478" y="18753"/>
                  <a:pt x="21478" y="17837"/>
                  <a:pt x="21017" y="17126"/>
                </a:cubicBezTo>
                <a:cubicBezTo>
                  <a:pt x="20790" y="16796"/>
                  <a:pt x="20488" y="16492"/>
                  <a:pt x="20289" y="16293"/>
                </a:cubicBezTo>
                <a:lnTo>
                  <a:pt x="14685" y="10688"/>
                </a:lnTo>
                <a:lnTo>
                  <a:pt x="20295" y="5077"/>
                </a:lnTo>
                <a:cubicBezTo>
                  <a:pt x="20494" y="4878"/>
                  <a:pt x="20797" y="4574"/>
                  <a:pt x="21024" y="4244"/>
                </a:cubicBezTo>
                <a:cubicBezTo>
                  <a:pt x="21485" y="3533"/>
                  <a:pt x="21485" y="2617"/>
                  <a:pt x="21024" y="1906"/>
                </a:cubicBezTo>
                <a:cubicBezTo>
                  <a:pt x="20797" y="1576"/>
                  <a:pt x="20494" y="1274"/>
                  <a:pt x="20295" y="1076"/>
                </a:cubicBezTo>
                <a:cubicBezTo>
                  <a:pt x="20096" y="877"/>
                  <a:pt x="19794" y="573"/>
                  <a:pt x="19464" y="346"/>
                </a:cubicBezTo>
                <a:cubicBezTo>
                  <a:pt x="18753" y="-115"/>
                  <a:pt x="17838" y="-115"/>
                  <a:pt x="17127" y="346"/>
                </a:cubicBezTo>
                <a:cubicBezTo>
                  <a:pt x="16797" y="573"/>
                  <a:pt x="16494" y="877"/>
                  <a:pt x="16295" y="1076"/>
                </a:cubicBezTo>
                <a:lnTo>
                  <a:pt x="10685" y="6687"/>
                </a:lnTo>
                <a:lnTo>
                  <a:pt x="5074" y="1076"/>
                </a:lnTo>
                <a:cubicBezTo>
                  <a:pt x="4875" y="877"/>
                  <a:pt x="4573" y="573"/>
                  <a:pt x="4243" y="346"/>
                </a:cubicBezTo>
                <a:cubicBezTo>
                  <a:pt x="3888" y="116"/>
                  <a:pt x="3481" y="1"/>
                  <a:pt x="3075" y="1"/>
                </a:cubicBezTo>
                <a:close/>
              </a:path>
            </a:pathLst>
          </a:custGeom>
          <a:solidFill>
            <a:srgbClr val="F26651"/>
          </a:solidFill>
          <a:ln>
            <a:noFill/>
          </a:ln>
        </p:spPr>
        <p:txBody>
          <a:bodyPr lIns="0" tIns="0" rIns="0" bIns="0" anchor="ctr"/>
          <a:lstStyle/>
          <a:p>
            <a:endParaRPr lang="en-US"/>
          </a:p>
        </p:txBody>
      </p:sp>
      <p:sp>
        <p:nvSpPr>
          <p:cNvPr id="47" name="Text Placeholder 10">
            <a:extLst>
              <a:ext uri="{FF2B5EF4-FFF2-40B4-BE49-F238E27FC236}">
                <a16:creationId xmlns:a16="http://schemas.microsoft.com/office/drawing/2014/main" id="{EFDA8606-76E4-46C3-9FE7-03DC7C0E4F72}"/>
              </a:ext>
            </a:extLst>
          </p:cNvPr>
          <p:cNvSpPr txBox="1">
            <a:spLocks/>
          </p:cNvSpPr>
          <p:nvPr/>
        </p:nvSpPr>
        <p:spPr>
          <a:xfrm>
            <a:off x="2872995" y="9830242"/>
            <a:ext cx="5895204"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Higher cost vehicle and insurance rate</a:t>
            </a:r>
          </a:p>
        </p:txBody>
      </p:sp>
      <p:sp>
        <p:nvSpPr>
          <p:cNvPr id="48" name="Text Placeholder 10">
            <a:extLst>
              <a:ext uri="{FF2B5EF4-FFF2-40B4-BE49-F238E27FC236}">
                <a16:creationId xmlns:a16="http://schemas.microsoft.com/office/drawing/2014/main" id="{4AA52E84-D3F8-4586-AE6F-328160EFD0AA}"/>
              </a:ext>
            </a:extLst>
          </p:cNvPr>
          <p:cNvSpPr txBox="1">
            <a:spLocks/>
          </p:cNvSpPr>
          <p:nvPr/>
        </p:nvSpPr>
        <p:spPr>
          <a:xfrm>
            <a:off x="2872995" y="10702603"/>
            <a:ext cx="3740961"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Immediate depreciation</a:t>
            </a:r>
          </a:p>
        </p:txBody>
      </p:sp>
      <p:cxnSp>
        <p:nvCxnSpPr>
          <p:cNvPr id="49" name="Straight Connector 48">
            <a:extLst>
              <a:ext uri="{FF2B5EF4-FFF2-40B4-BE49-F238E27FC236}">
                <a16:creationId xmlns:a16="http://schemas.microsoft.com/office/drawing/2014/main" id="{B1049696-72B5-45C5-B97C-E77AD720D2DF}"/>
              </a:ext>
            </a:extLst>
          </p:cNvPr>
          <p:cNvCxnSpPr>
            <a:cxnSpLocks/>
          </p:cNvCxnSpPr>
          <p:nvPr/>
        </p:nvCxnSpPr>
        <p:spPr>
          <a:xfrm>
            <a:off x="2872995" y="10506488"/>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D7E82C-6910-47E2-88CA-61F13700B164}"/>
              </a:ext>
            </a:extLst>
          </p:cNvPr>
          <p:cNvCxnSpPr>
            <a:cxnSpLocks/>
          </p:cNvCxnSpPr>
          <p:nvPr/>
        </p:nvCxnSpPr>
        <p:spPr>
          <a:xfrm>
            <a:off x="2872989" y="11378849"/>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C21C921-8772-42BB-842D-230AF0446C28}"/>
              </a:ext>
            </a:extLst>
          </p:cNvPr>
          <p:cNvGrpSpPr/>
          <p:nvPr/>
        </p:nvGrpSpPr>
        <p:grpSpPr>
          <a:xfrm>
            <a:off x="2171289" y="4915987"/>
            <a:ext cx="8036755" cy="3052420"/>
            <a:chOff x="2171289" y="5256227"/>
            <a:chExt cx="8036755" cy="3052420"/>
          </a:xfrm>
        </p:grpSpPr>
        <p:sp>
          <p:nvSpPr>
            <p:cNvPr id="18" name="Text Placeholder 10">
              <a:extLst>
                <a:ext uri="{FF2B5EF4-FFF2-40B4-BE49-F238E27FC236}">
                  <a16:creationId xmlns:a16="http://schemas.microsoft.com/office/drawing/2014/main" id="{85A6FA10-5380-44C9-9DB2-A967AD5498DE}"/>
                </a:ext>
              </a:extLst>
            </p:cNvPr>
            <p:cNvSpPr txBox="1">
              <a:spLocks/>
            </p:cNvSpPr>
            <p:nvPr/>
          </p:nvSpPr>
          <p:spPr>
            <a:xfrm>
              <a:off x="2872995" y="6166589"/>
              <a:ext cx="1720856" cy="480130"/>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Reliability</a:t>
              </a:r>
            </a:p>
          </p:txBody>
        </p:sp>
        <p:sp>
          <p:nvSpPr>
            <p:cNvPr id="21" name="Text Placeholder 11">
              <a:extLst>
                <a:ext uri="{FF2B5EF4-FFF2-40B4-BE49-F238E27FC236}">
                  <a16:creationId xmlns:a16="http://schemas.microsoft.com/office/drawing/2014/main" id="{2B48A36B-9601-4BBC-8F65-D5F96A413786}"/>
                </a:ext>
              </a:extLst>
            </p:cNvPr>
            <p:cNvSpPr txBox="1">
              <a:spLocks/>
            </p:cNvSpPr>
            <p:nvPr/>
          </p:nvSpPr>
          <p:spPr>
            <a:xfrm>
              <a:off x="2872989" y="5256227"/>
              <a:ext cx="7335055" cy="69421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dirty="0">
                  <a:solidFill>
                    <a:srgbClr val="000000"/>
                  </a:solidFill>
                  <a:latin typeface="Gilroy Bold" panose="00000800000000000000" pitchFamily="50" charset="0"/>
                </a:rPr>
                <a:t>Advantages of Buying </a:t>
              </a:r>
              <a:r>
                <a:rPr lang="en-US" sz="3600" b="1" dirty="0">
                  <a:solidFill>
                    <a:srgbClr val="000000"/>
                  </a:solidFill>
                  <a:latin typeface="Gilroy Bold" panose="00000800000000000000" pitchFamily="50" charset="0"/>
                </a:rPr>
                <a:t>New</a:t>
              </a:r>
            </a:p>
          </p:txBody>
        </p:sp>
        <p:sp>
          <p:nvSpPr>
            <p:cNvPr id="22" name="Text Placeholder 10">
              <a:extLst>
                <a:ext uri="{FF2B5EF4-FFF2-40B4-BE49-F238E27FC236}">
                  <a16:creationId xmlns:a16="http://schemas.microsoft.com/office/drawing/2014/main" id="{A35573B4-0DC9-441A-B953-C6644CDCF416}"/>
                </a:ext>
              </a:extLst>
            </p:cNvPr>
            <p:cNvSpPr txBox="1">
              <a:spLocks/>
            </p:cNvSpPr>
            <p:nvPr/>
          </p:nvSpPr>
          <p:spPr>
            <a:xfrm>
              <a:off x="2872995" y="7008186"/>
              <a:ext cx="3911777" cy="480130"/>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Manufacturer’s warranty</a:t>
              </a:r>
            </a:p>
          </p:txBody>
        </p:sp>
        <p:sp>
          <p:nvSpPr>
            <p:cNvPr id="23" name="Text Placeholder 10">
              <a:extLst>
                <a:ext uri="{FF2B5EF4-FFF2-40B4-BE49-F238E27FC236}">
                  <a16:creationId xmlns:a16="http://schemas.microsoft.com/office/drawing/2014/main" id="{09F1128F-7256-4746-91FD-9B69C55B7849}"/>
                </a:ext>
              </a:extLst>
            </p:cNvPr>
            <p:cNvSpPr txBox="1">
              <a:spLocks/>
            </p:cNvSpPr>
            <p:nvPr/>
          </p:nvSpPr>
          <p:spPr>
            <a:xfrm>
              <a:off x="2872995" y="7828517"/>
              <a:ext cx="5956969" cy="480130"/>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ID" dirty="0">
                  <a:latin typeface="Klinic Slab Medium" pitchFamily="50" charset="0"/>
                </a:rPr>
                <a:t>Customize</a:t>
              </a:r>
              <a:endParaRPr lang="en-US" dirty="0">
                <a:latin typeface="Klinic Slab Medium" pitchFamily="50" charset="0"/>
              </a:endParaRPr>
            </a:p>
          </p:txBody>
        </p:sp>
        <p:cxnSp>
          <p:nvCxnSpPr>
            <p:cNvPr id="24" name="Straight Connector 23">
              <a:extLst>
                <a:ext uri="{FF2B5EF4-FFF2-40B4-BE49-F238E27FC236}">
                  <a16:creationId xmlns:a16="http://schemas.microsoft.com/office/drawing/2014/main" id="{0F76B2F1-135C-4C50-9BA4-2F9ECD64EB0F}"/>
                </a:ext>
              </a:extLst>
            </p:cNvPr>
            <p:cNvCxnSpPr>
              <a:cxnSpLocks/>
            </p:cNvCxnSpPr>
            <p:nvPr/>
          </p:nvCxnSpPr>
          <p:spPr>
            <a:xfrm>
              <a:off x="2872995" y="6794205"/>
              <a:ext cx="391473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A36D4B-AB88-40A2-9D1A-16B2403CB07C}"/>
                </a:ext>
              </a:extLst>
            </p:cNvPr>
            <p:cNvCxnSpPr>
              <a:cxnSpLocks/>
            </p:cNvCxnSpPr>
            <p:nvPr/>
          </p:nvCxnSpPr>
          <p:spPr>
            <a:xfrm>
              <a:off x="2872989" y="7651402"/>
              <a:ext cx="391473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Shape">
              <a:extLst>
                <a:ext uri="{FF2B5EF4-FFF2-40B4-BE49-F238E27FC236}">
                  <a16:creationId xmlns:a16="http://schemas.microsoft.com/office/drawing/2014/main" id="{E2B76137-55CC-4371-9FA6-1C819608CD5D}"/>
                </a:ext>
              </a:extLst>
            </p:cNvPr>
            <p:cNvSpPr>
              <a:spLocks noChangeAspect="1"/>
            </p:cNvSpPr>
            <p:nvPr/>
          </p:nvSpPr>
          <p:spPr bwMode="auto">
            <a:xfrm>
              <a:off x="2171289" y="5384609"/>
              <a:ext cx="365628" cy="274302"/>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defTabSz="914354" eaLnBrk="1" fontAlgn="auto" hangingPunct="1">
                <a:spcBef>
                  <a:spcPts val="0"/>
                </a:spcBef>
                <a:spcAft>
                  <a:spcPts val="0"/>
                </a:spcAft>
              </a:pPr>
              <a:endParaRPr lang="en-US" sz="3600" dirty="0">
                <a:solidFill>
                  <a:srgbClr val="000000"/>
                </a:solidFill>
                <a:latin typeface="Helvetica Neue Medium"/>
              </a:endParaRPr>
            </a:p>
          </p:txBody>
        </p:sp>
      </p:grpSp>
      <p:grpSp>
        <p:nvGrpSpPr>
          <p:cNvPr id="8" name="Group 7">
            <a:extLst>
              <a:ext uri="{FF2B5EF4-FFF2-40B4-BE49-F238E27FC236}">
                <a16:creationId xmlns:a16="http://schemas.microsoft.com/office/drawing/2014/main" id="{8F7A970E-DE2D-45D5-9541-ED72D21DF378}"/>
              </a:ext>
            </a:extLst>
          </p:cNvPr>
          <p:cNvGrpSpPr/>
          <p:nvPr/>
        </p:nvGrpSpPr>
        <p:grpSpPr>
          <a:xfrm>
            <a:off x="15233137" y="4915986"/>
            <a:ext cx="8036755" cy="2232091"/>
            <a:chOff x="15233137" y="5256226"/>
            <a:chExt cx="8036755" cy="2232091"/>
          </a:xfrm>
        </p:grpSpPr>
        <p:sp>
          <p:nvSpPr>
            <p:cNvPr id="54" name="Text Placeholder 10">
              <a:extLst>
                <a:ext uri="{FF2B5EF4-FFF2-40B4-BE49-F238E27FC236}">
                  <a16:creationId xmlns:a16="http://schemas.microsoft.com/office/drawing/2014/main" id="{7083BAF7-7511-45DE-B195-43969360414D}"/>
                </a:ext>
              </a:extLst>
            </p:cNvPr>
            <p:cNvSpPr txBox="1">
              <a:spLocks/>
            </p:cNvSpPr>
            <p:nvPr/>
          </p:nvSpPr>
          <p:spPr>
            <a:xfrm>
              <a:off x="15934843" y="6166589"/>
              <a:ext cx="1792543"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Lower cost</a:t>
              </a:r>
            </a:p>
          </p:txBody>
        </p:sp>
        <p:sp>
          <p:nvSpPr>
            <p:cNvPr id="55" name="Text Placeholder 11">
              <a:extLst>
                <a:ext uri="{FF2B5EF4-FFF2-40B4-BE49-F238E27FC236}">
                  <a16:creationId xmlns:a16="http://schemas.microsoft.com/office/drawing/2014/main" id="{9E6B45B3-5C1C-4B27-9460-58DB27895B8C}"/>
                </a:ext>
              </a:extLst>
            </p:cNvPr>
            <p:cNvSpPr txBox="1">
              <a:spLocks/>
            </p:cNvSpPr>
            <p:nvPr/>
          </p:nvSpPr>
          <p:spPr>
            <a:xfrm>
              <a:off x="15934837" y="5256226"/>
              <a:ext cx="7335055"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Advantages of Buying Used</a:t>
              </a:r>
            </a:p>
          </p:txBody>
        </p:sp>
        <p:sp>
          <p:nvSpPr>
            <p:cNvPr id="56" name="Text Placeholder 10">
              <a:extLst>
                <a:ext uri="{FF2B5EF4-FFF2-40B4-BE49-F238E27FC236}">
                  <a16:creationId xmlns:a16="http://schemas.microsoft.com/office/drawing/2014/main" id="{3FAB3FE3-B35F-4402-9A53-92C451DC25C2}"/>
                </a:ext>
              </a:extLst>
            </p:cNvPr>
            <p:cNvSpPr txBox="1">
              <a:spLocks/>
            </p:cNvSpPr>
            <p:nvPr/>
          </p:nvSpPr>
          <p:spPr>
            <a:xfrm>
              <a:off x="15934843" y="7008186"/>
              <a:ext cx="3911777" cy="48013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Slower depreciation</a:t>
              </a:r>
            </a:p>
          </p:txBody>
        </p:sp>
        <p:cxnSp>
          <p:nvCxnSpPr>
            <p:cNvPr id="58" name="Straight Connector 57">
              <a:extLst>
                <a:ext uri="{FF2B5EF4-FFF2-40B4-BE49-F238E27FC236}">
                  <a16:creationId xmlns:a16="http://schemas.microsoft.com/office/drawing/2014/main" id="{B2E76FE0-FC14-45DB-98A1-598EBD08C4D8}"/>
                </a:ext>
              </a:extLst>
            </p:cNvPr>
            <p:cNvCxnSpPr>
              <a:cxnSpLocks/>
            </p:cNvCxnSpPr>
            <p:nvPr/>
          </p:nvCxnSpPr>
          <p:spPr>
            <a:xfrm>
              <a:off x="15934843" y="6794205"/>
              <a:ext cx="391473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Shape">
              <a:extLst>
                <a:ext uri="{FF2B5EF4-FFF2-40B4-BE49-F238E27FC236}">
                  <a16:creationId xmlns:a16="http://schemas.microsoft.com/office/drawing/2014/main" id="{A9D0AB55-308D-4813-9423-4A1B0689388B}"/>
                </a:ext>
              </a:extLst>
            </p:cNvPr>
            <p:cNvSpPr>
              <a:spLocks noChangeAspect="1"/>
            </p:cNvSpPr>
            <p:nvPr/>
          </p:nvSpPr>
          <p:spPr bwMode="auto">
            <a:xfrm>
              <a:off x="15233137" y="5384608"/>
              <a:ext cx="365628" cy="274302"/>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defTabSz="914354" eaLnBrk="1" fontAlgn="auto" hangingPunct="1">
                <a:spcBef>
                  <a:spcPts val="0"/>
                </a:spcBef>
                <a:spcAft>
                  <a:spcPts val="0"/>
                </a:spcAft>
              </a:pPr>
              <a:endParaRPr lang="en-US" sz="3600" dirty="0">
                <a:solidFill>
                  <a:srgbClr val="000000"/>
                </a:solidFill>
                <a:latin typeface="Helvetica Neue Medium"/>
              </a:endParaRPr>
            </a:p>
          </p:txBody>
        </p:sp>
      </p:grpSp>
      <p:sp>
        <p:nvSpPr>
          <p:cNvPr id="60" name="Text Placeholder 11">
            <a:extLst>
              <a:ext uri="{FF2B5EF4-FFF2-40B4-BE49-F238E27FC236}">
                <a16:creationId xmlns:a16="http://schemas.microsoft.com/office/drawing/2014/main" id="{FAA9E740-C6CD-4CF7-9E6E-2599E1A4DD8F}"/>
              </a:ext>
            </a:extLst>
          </p:cNvPr>
          <p:cNvSpPr txBox="1">
            <a:spLocks/>
          </p:cNvSpPr>
          <p:nvPr/>
        </p:nvSpPr>
        <p:spPr>
          <a:xfrm>
            <a:off x="15934843" y="8867798"/>
            <a:ext cx="7335057"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Disadvantages </a:t>
            </a:r>
          </a:p>
        </p:txBody>
      </p:sp>
      <p:sp>
        <p:nvSpPr>
          <p:cNvPr id="61" name="Shape">
            <a:extLst>
              <a:ext uri="{FF2B5EF4-FFF2-40B4-BE49-F238E27FC236}">
                <a16:creationId xmlns:a16="http://schemas.microsoft.com/office/drawing/2014/main" id="{7C374776-32F8-4C80-BD37-53EB0EAB29FD}"/>
              </a:ext>
            </a:extLst>
          </p:cNvPr>
          <p:cNvSpPr>
            <a:spLocks/>
          </p:cNvSpPr>
          <p:nvPr/>
        </p:nvSpPr>
        <p:spPr bwMode="auto">
          <a:xfrm>
            <a:off x="15233140" y="8987968"/>
            <a:ext cx="354521" cy="354360"/>
          </a:xfrm>
          <a:custGeom>
            <a:avLst/>
            <a:gdLst>
              <a:gd name="T0" fmla="*/ 389036 w 21369"/>
              <a:gd name="T1" fmla="*/ 388935 h 21369"/>
              <a:gd name="T2" fmla="*/ 389036 w 21369"/>
              <a:gd name="T3" fmla="*/ 388935 h 21369"/>
              <a:gd name="T4" fmla="*/ 389036 w 21369"/>
              <a:gd name="T5" fmla="*/ 388935 h 21369"/>
              <a:gd name="T6" fmla="*/ 389036 w 21369"/>
              <a:gd name="T7" fmla="*/ 388935 h 2136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69" h="21369" extrusionOk="0">
                <a:moveTo>
                  <a:pt x="3075" y="1"/>
                </a:moveTo>
                <a:cubicBezTo>
                  <a:pt x="2668" y="1"/>
                  <a:pt x="2261" y="116"/>
                  <a:pt x="1906" y="346"/>
                </a:cubicBezTo>
                <a:cubicBezTo>
                  <a:pt x="1576" y="573"/>
                  <a:pt x="1273" y="877"/>
                  <a:pt x="1074" y="1076"/>
                </a:cubicBezTo>
                <a:cubicBezTo>
                  <a:pt x="875" y="1274"/>
                  <a:pt x="573" y="1576"/>
                  <a:pt x="346" y="1906"/>
                </a:cubicBezTo>
                <a:cubicBezTo>
                  <a:pt x="-115" y="2617"/>
                  <a:pt x="-115" y="3533"/>
                  <a:pt x="346" y="4244"/>
                </a:cubicBezTo>
                <a:cubicBezTo>
                  <a:pt x="573" y="4574"/>
                  <a:pt x="875" y="4878"/>
                  <a:pt x="1074" y="5077"/>
                </a:cubicBezTo>
                <a:lnTo>
                  <a:pt x="6684" y="10688"/>
                </a:lnTo>
                <a:lnTo>
                  <a:pt x="1079" y="16293"/>
                </a:lnTo>
                <a:cubicBezTo>
                  <a:pt x="880" y="16492"/>
                  <a:pt x="578" y="16796"/>
                  <a:pt x="352" y="17126"/>
                </a:cubicBezTo>
                <a:cubicBezTo>
                  <a:pt x="-109" y="17837"/>
                  <a:pt x="-109" y="18753"/>
                  <a:pt x="352" y="19464"/>
                </a:cubicBezTo>
                <a:cubicBezTo>
                  <a:pt x="578" y="19794"/>
                  <a:pt x="880" y="20097"/>
                  <a:pt x="1079" y="20296"/>
                </a:cubicBezTo>
                <a:cubicBezTo>
                  <a:pt x="1278" y="20495"/>
                  <a:pt x="1582" y="20797"/>
                  <a:pt x="1911" y="21024"/>
                </a:cubicBezTo>
                <a:cubicBezTo>
                  <a:pt x="2622" y="21485"/>
                  <a:pt x="3538" y="21485"/>
                  <a:pt x="4249" y="21024"/>
                </a:cubicBezTo>
                <a:cubicBezTo>
                  <a:pt x="4579" y="20797"/>
                  <a:pt x="4882" y="20495"/>
                  <a:pt x="5081" y="20296"/>
                </a:cubicBezTo>
                <a:lnTo>
                  <a:pt x="10685" y="14690"/>
                </a:lnTo>
                <a:lnTo>
                  <a:pt x="16289" y="20296"/>
                </a:lnTo>
                <a:cubicBezTo>
                  <a:pt x="16488" y="20495"/>
                  <a:pt x="16790" y="20797"/>
                  <a:pt x="17120" y="21024"/>
                </a:cubicBezTo>
                <a:cubicBezTo>
                  <a:pt x="17831" y="21485"/>
                  <a:pt x="18746" y="21485"/>
                  <a:pt x="19457" y="21024"/>
                </a:cubicBezTo>
                <a:cubicBezTo>
                  <a:pt x="19787" y="20797"/>
                  <a:pt x="20090" y="20495"/>
                  <a:pt x="20289" y="20296"/>
                </a:cubicBezTo>
                <a:cubicBezTo>
                  <a:pt x="20488" y="20097"/>
                  <a:pt x="20790" y="19794"/>
                  <a:pt x="21017" y="19464"/>
                </a:cubicBezTo>
                <a:cubicBezTo>
                  <a:pt x="21478" y="18753"/>
                  <a:pt x="21478" y="17837"/>
                  <a:pt x="21017" y="17126"/>
                </a:cubicBezTo>
                <a:cubicBezTo>
                  <a:pt x="20790" y="16796"/>
                  <a:pt x="20488" y="16492"/>
                  <a:pt x="20289" y="16293"/>
                </a:cubicBezTo>
                <a:lnTo>
                  <a:pt x="14685" y="10688"/>
                </a:lnTo>
                <a:lnTo>
                  <a:pt x="20295" y="5077"/>
                </a:lnTo>
                <a:cubicBezTo>
                  <a:pt x="20494" y="4878"/>
                  <a:pt x="20797" y="4574"/>
                  <a:pt x="21024" y="4244"/>
                </a:cubicBezTo>
                <a:cubicBezTo>
                  <a:pt x="21485" y="3533"/>
                  <a:pt x="21485" y="2617"/>
                  <a:pt x="21024" y="1906"/>
                </a:cubicBezTo>
                <a:cubicBezTo>
                  <a:pt x="20797" y="1576"/>
                  <a:pt x="20494" y="1274"/>
                  <a:pt x="20295" y="1076"/>
                </a:cubicBezTo>
                <a:cubicBezTo>
                  <a:pt x="20096" y="877"/>
                  <a:pt x="19794" y="573"/>
                  <a:pt x="19464" y="346"/>
                </a:cubicBezTo>
                <a:cubicBezTo>
                  <a:pt x="18753" y="-115"/>
                  <a:pt x="17838" y="-115"/>
                  <a:pt x="17127" y="346"/>
                </a:cubicBezTo>
                <a:cubicBezTo>
                  <a:pt x="16797" y="573"/>
                  <a:pt x="16494" y="877"/>
                  <a:pt x="16295" y="1076"/>
                </a:cubicBezTo>
                <a:lnTo>
                  <a:pt x="10685" y="6687"/>
                </a:lnTo>
                <a:lnTo>
                  <a:pt x="5074" y="1076"/>
                </a:lnTo>
                <a:cubicBezTo>
                  <a:pt x="4875" y="877"/>
                  <a:pt x="4573" y="573"/>
                  <a:pt x="4243" y="346"/>
                </a:cubicBezTo>
                <a:cubicBezTo>
                  <a:pt x="3888" y="116"/>
                  <a:pt x="3481" y="1"/>
                  <a:pt x="3075" y="1"/>
                </a:cubicBezTo>
                <a:close/>
              </a:path>
            </a:pathLst>
          </a:custGeom>
          <a:solidFill>
            <a:srgbClr val="F26651"/>
          </a:solidFill>
          <a:ln>
            <a:noFill/>
          </a:ln>
        </p:spPr>
        <p:txBody>
          <a:bodyPr lIns="0" tIns="0" rIns="0" bIns="0" anchor="ctr"/>
          <a:lstStyle/>
          <a:p>
            <a:endParaRPr lang="en-US"/>
          </a:p>
        </p:txBody>
      </p:sp>
      <p:sp>
        <p:nvSpPr>
          <p:cNvPr id="62" name="Text Placeholder 10">
            <a:extLst>
              <a:ext uri="{FF2B5EF4-FFF2-40B4-BE49-F238E27FC236}">
                <a16:creationId xmlns:a16="http://schemas.microsoft.com/office/drawing/2014/main" id="{ACF0FB6D-7AAE-407C-9982-E18973474091}"/>
              </a:ext>
            </a:extLst>
          </p:cNvPr>
          <p:cNvSpPr txBox="1">
            <a:spLocks/>
          </p:cNvSpPr>
          <p:nvPr/>
        </p:nvSpPr>
        <p:spPr>
          <a:xfrm>
            <a:off x="15934843" y="9830242"/>
            <a:ext cx="4692247"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More work to learn car history</a:t>
            </a:r>
          </a:p>
        </p:txBody>
      </p:sp>
      <p:sp>
        <p:nvSpPr>
          <p:cNvPr id="63" name="Text Placeholder 10">
            <a:extLst>
              <a:ext uri="{FF2B5EF4-FFF2-40B4-BE49-F238E27FC236}">
                <a16:creationId xmlns:a16="http://schemas.microsoft.com/office/drawing/2014/main" id="{02C5EEF0-FDF7-4ACB-912B-BA1A3FEF0085}"/>
              </a:ext>
            </a:extLst>
          </p:cNvPr>
          <p:cNvSpPr txBox="1">
            <a:spLocks/>
          </p:cNvSpPr>
          <p:nvPr/>
        </p:nvSpPr>
        <p:spPr>
          <a:xfrm>
            <a:off x="15934843" y="10702603"/>
            <a:ext cx="4798301"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Usually limited or no warranty </a:t>
            </a:r>
          </a:p>
        </p:txBody>
      </p:sp>
      <p:cxnSp>
        <p:nvCxnSpPr>
          <p:cNvPr id="64" name="Straight Connector 63">
            <a:extLst>
              <a:ext uri="{FF2B5EF4-FFF2-40B4-BE49-F238E27FC236}">
                <a16:creationId xmlns:a16="http://schemas.microsoft.com/office/drawing/2014/main" id="{E2048A48-FED0-492F-A467-45461B161F08}"/>
              </a:ext>
            </a:extLst>
          </p:cNvPr>
          <p:cNvCxnSpPr>
            <a:cxnSpLocks/>
          </p:cNvCxnSpPr>
          <p:nvPr/>
        </p:nvCxnSpPr>
        <p:spPr>
          <a:xfrm>
            <a:off x="15934843" y="10506488"/>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62E89DC-61F7-4442-8257-42FD37FB0717}"/>
              </a:ext>
            </a:extLst>
          </p:cNvPr>
          <p:cNvCxnSpPr>
            <a:cxnSpLocks/>
          </p:cNvCxnSpPr>
          <p:nvPr/>
        </p:nvCxnSpPr>
        <p:spPr>
          <a:xfrm>
            <a:off x="15934837" y="11378849"/>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10">
            <a:extLst>
              <a:ext uri="{FF2B5EF4-FFF2-40B4-BE49-F238E27FC236}">
                <a16:creationId xmlns:a16="http://schemas.microsoft.com/office/drawing/2014/main" id="{C00F4589-F24E-49F9-8682-0C0D1EB4F899}"/>
              </a:ext>
            </a:extLst>
          </p:cNvPr>
          <p:cNvSpPr txBox="1">
            <a:spLocks/>
          </p:cNvSpPr>
          <p:nvPr/>
        </p:nvSpPr>
        <p:spPr>
          <a:xfrm>
            <a:off x="15934843" y="11574964"/>
            <a:ext cx="5530168"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May have higher maintenance costs</a:t>
            </a:r>
          </a:p>
        </p:txBody>
      </p:sp>
      <p:cxnSp>
        <p:nvCxnSpPr>
          <p:cNvPr id="69" name="Straight Connector 68">
            <a:extLst>
              <a:ext uri="{FF2B5EF4-FFF2-40B4-BE49-F238E27FC236}">
                <a16:creationId xmlns:a16="http://schemas.microsoft.com/office/drawing/2014/main" id="{9995719F-F01E-423B-9BE4-9B14B0C59850}"/>
              </a:ext>
            </a:extLst>
          </p:cNvPr>
          <p:cNvCxnSpPr>
            <a:cxnSpLocks/>
          </p:cNvCxnSpPr>
          <p:nvPr/>
        </p:nvCxnSpPr>
        <p:spPr>
          <a:xfrm>
            <a:off x="15934837" y="12251210"/>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Text Placeholder 10">
            <a:extLst>
              <a:ext uri="{FF2B5EF4-FFF2-40B4-BE49-F238E27FC236}">
                <a16:creationId xmlns:a16="http://schemas.microsoft.com/office/drawing/2014/main" id="{172D6B0F-6360-4710-BDEC-1F4C1B79C8AF}"/>
              </a:ext>
            </a:extLst>
          </p:cNvPr>
          <p:cNvSpPr txBox="1">
            <a:spLocks/>
          </p:cNvSpPr>
          <p:nvPr/>
        </p:nvSpPr>
        <p:spPr>
          <a:xfrm>
            <a:off x="15934837" y="12447326"/>
            <a:ext cx="4798301"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May need replacement sooner</a:t>
            </a:r>
          </a:p>
        </p:txBody>
      </p:sp>
    </p:spTree>
    <p:extLst>
      <p:ext uri="{BB962C8B-B14F-4D97-AF65-F5344CB8AC3E}">
        <p14:creationId xmlns:p14="http://schemas.microsoft.com/office/powerpoint/2010/main" val="46280207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BEF9D8B-65B4-4061-B693-99838961CD16}"/>
              </a:ext>
            </a:extLst>
          </p:cNvPr>
          <p:cNvPicPr>
            <a:picLocks noChangeAspect="1"/>
          </p:cNvPicPr>
          <p:nvPr/>
        </p:nvPicPr>
        <p:blipFill rotWithShape="1">
          <a:blip r:embed="rId3"/>
          <a:srcRect t="-44" b="44"/>
          <a:stretch/>
        </p:blipFill>
        <p:spPr>
          <a:xfrm>
            <a:off x="3715144" y="-115894"/>
            <a:ext cx="20921679" cy="13947786"/>
          </a:xfrm>
          <a:prstGeom prst="rect">
            <a:avLst/>
          </a:prstGeom>
        </p:spPr>
      </p:pic>
      <p:sp>
        <p:nvSpPr>
          <p:cNvPr id="12" name="Rectangle 11">
            <a:extLst>
              <a:ext uri="{FF2B5EF4-FFF2-40B4-BE49-F238E27FC236}">
                <a16:creationId xmlns:a16="http://schemas.microsoft.com/office/drawing/2014/main" id="{BEB46285-F4CD-49EB-8D85-983C1DC79F2B}"/>
              </a:ext>
            </a:extLst>
          </p:cNvPr>
          <p:cNvSpPr/>
          <p:nvPr/>
        </p:nvSpPr>
        <p:spPr>
          <a:xfrm>
            <a:off x="0" y="-109728"/>
            <a:ext cx="13714042" cy="13935456"/>
          </a:xfrm>
          <a:prstGeom prst="rect">
            <a:avLst/>
          </a:prstGeom>
          <a:solidFill>
            <a:schemeClr val="bg1"/>
          </a:solidFill>
          <a:ln>
            <a:noFill/>
          </a:ln>
          <a:effectLst>
            <a:outerShdw blurRad="571500" dist="2159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2434739" y="2021377"/>
            <a:ext cx="9176013" cy="3118803"/>
          </a:xfrm>
        </p:spPr>
        <p:txBody>
          <a:bodyPr wrap="square">
            <a:spAutoFit/>
          </a:bodyPr>
          <a:lstStyle/>
          <a:p>
            <a:pPr algn="l" defTabSz="1828709" eaLnBrk="1" fontAlgn="auto" hangingPunct="1">
              <a:spcAft>
                <a:spcPts val="0"/>
              </a:spcAft>
              <a:defRPr/>
            </a:pPr>
            <a:r>
              <a:rPr lang="en-US" b="0" dirty="0">
                <a:latin typeface="Klinic Slab Book" pitchFamily="50" charset="0"/>
              </a:rPr>
              <a:t>Tips for </a:t>
            </a:r>
          </a:p>
          <a:p>
            <a:pPr algn="l" defTabSz="1828709" eaLnBrk="1" fontAlgn="auto" hangingPunct="1">
              <a:spcAft>
                <a:spcPts val="0"/>
              </a:spcAft>
              <a:defRPr/>
            </a:pPr>
            <a:r>
              <a:rPr lang="en-US" b="0" dirty="0">
                <a:latin typeface="Klinic Slab Book" pitchFamily="50" charset="0"/>
              </a:rPr>
              <a:t>Buying </a:t>
            </a:r>
            <a:r>
              <a:rPr lang="en-US" dirty="0"/>
              <a:t>Used</a:t>
            </a:r>
          </a:p>
        </p:txBody>
      </p:sp>
      <p:sp>
        <p:nvSpPr>
          <p:cNvPr id="17" name="Text Placeholder 10">
            <a:extLst>
              <a:ext uri="{FF2B5EF4-FFF2-40B4-BE49-F238E27FC236}">
                <a16:creationId xmlns:a16="http://schemas.microsoft.com/office/drawing/2014/main" id="{A3E9FD57-DB6C-4027-AA10-AD7E194DB55F}"/>
              </a:ext>
            </a:extLst>
          </p:cNvPr>
          <p:cNvSpPr txBox="1">
            <a:spLocks/>
          </p:cNvSpPr>
          <p:nvPr/>
        </p:nvSpPr>
        <p:spPr>
          <a:xfrm>
            <a:off x="2563434" y="5783612"/>
            <a:ext cx="3286156" cy="387798"/>
          </a:xfrm>
          <a:prstGeom prst="rect">
            <a:avLst/>
          </a:prstGeom>
        </p:spPr>
        <p:txBody>
          <a:bodyPr wrap="none" tIns="0" b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ID" dirty="0">
                <a:latin typeface="Klinic Slab Book" pitchFamily="50" charset="0"/>
              </a:rPr>
              <a:t>Ask for repair history</a:t>
            </a:r>
          </a:p>
        </p:txBody>
      </p:sp>
      <p:sp>
        <p:nvSpPr>
          <p:cNvPr id="18" name="Text Placeholder 10">
            <a:extLst>
              <a:ext uri="{FF2B5EF4-FFF2-40B4-BE49-F238E27FC236}">
                <a16:creationId xmlns:a16="http://schemas.microsoft.com/office/drawing/2014/main" id="{8D40D76E-6FC6-4140-897C-AEBF3671BEEF}"/>
              </a:ext>
            </a:extLst>
          </p:cNvPr>
          <p:cNvSpPr txBox="1">
            <a:spLocks/>
          </p:cNvSpPr>
          <p:nvPr/>
        </p:nvSpPr>
        <p:spPr>
          <a:xfrm>
            <a:off x="2563434" y="6709276"/>
            <a:ext cx="5796972" cy="493725"/>
          </a:xfrm>
          <a:prstGeom prst="rect">
            <a:avLst/>
          </a:prstGeom>
        </p:spPr>
        <p:txBody>
          <a:bodyPr wrap="square" tIns="0" b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Get VIN and run vehicle history report</a:t>
            </a:r>
          </a:p>
        </p:txBody>
      </p:sp>
      <p:sp>
        <p:nvSpPr>
          <p:cNvPr id="19" name="Text Placeholder 10">
            <a:extLst>
              <a:ext uri="{FF2B5EF4-FFF2-40B4-BE49-F238E27FC236}">
                <a16:creationId xmlns:a16="http://schemas.microsoft.com/office/drawing/2014/main" id="{0B926110-9394-4A41-8178-1D4DBC0CFF25}"/>
              </a:ext>
            </a:extLst>
          </p:cNvPr>
          <p:cNvSpPr txBox="1">
            <a:spLocks/>
          </p:cNvSpPr>
          <p:nvPr/>
        </p:nvSpPr>
        <p:spPr>
          <a:xfrm>
            <a:off x="2563416" y="7740867"/>
            <a:ext cx="4661661" cy="493725"/>
          </a:xfrm>
          <a:prstGeom prst="rect">
            <a:avLst/>
          </a:prstGeom>
        </p:spPr>
        <p:txBody>
          <a:bodyPr wrap="none" tIns="0" b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Take to independent mechanic</a:t>
            </a:r>
          </a:p>
        </p:txBody>
      </p:sp>
      <p:sp>
        <p:nvSpPr>
          <p:cNvPr id="20" name="Text Placeholder 10">
            <a:extLst>
              <a:ext uri="{FF2B5EF4-FFF2-40B4-BE49-F238E27FC236}">
                <a16:creationId xmlns:a16="http://schemas.microsoft.com/office/drawing/2014/main" id="{35C2C86D-4237-4CDC-8887-560E5F5A6A83}"/>
              </a:ext>
            </a:extLst>
          </p:cNvPr>
          <p:cNvSpPr txBox="1">
            <a:spLocks/>
          </p:cNvSpPr>
          <p:nvPr/>
        </p:nvSpPr>
        <p:spPr>
          <a:xfrm>
            <a:off x="2563433" y="8772458"/>
            <a:ext cx="8111655" cy="493725"/>
          </a:xfrm>
          <a:prstGeom prst="rect">
            <a:avLst/>
          </a:prstGeom>
        </p:spPr>
        <p:txBody>
          <a:bodyPr wrap="square" tIns="0" b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Private sales offer little or no consumer protection </a:t>
            </a:r>
          </a:p>
        </p:txBody>
      </p:sp>
      <p:cxnSp>
        <p:nvCxnSpPr>
          <p:cNvPr id="21" name="Straight Connector 20">
            <a:extLst>
              <a:ext uri="{FF2B5EF4-FFF2-40B4-BE49-F238E27FC236}">
                <a16:creationId xmlns:a16="http://schemas.microsoft.com/office/drawing/2014/main" id="{B649D956-1730-43DA-9A4D-B5C67BDF90F1}"/>
              </a:ext>
            </a:extLst>
          </p:cNvPr>
          <p:cNvCxnSpPr>
            <a:cxnSpLocks/>
          </p:cNvCxnSpPr>
          <p:nvPr/>
        </p:nvCxnSpPr>
        <p:spPr>
          <a:xfrm>
            <a:off x="2563416" y="5514679"/>
            <a:ext cx="7406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A509AE35-8FBA-471A-9A3A-2924AF8E413C}"/>
              </a:ext>
            </a:extLst>
          </p:cNvPr>
          <p:cNvSpPr txBox="1">
            <a:spLocks/>
          </p:cNvSpPr>
          <p:nvPr/>
        </p:nvSpPr>
        <p:spPr>
          <a:xfrm>
            <a:off x="2563416" y="9804048"/>
            <a:ext cx="4223272" cy="493725"/>
          </a:xfrm>
          <a:prstGeom prst="rect">
            <a:avLst/>
          </a:prstGeom>
        </p:spPr>
        <p:txBody>
          <a:bodyPr wrap="none" tIns="0" b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Most private sales are ‘as is.’</a:t>
            </a:r>
          </a:p>
        </p:txBody>
      </p:sp>
      <p:cxnSp>
        <p:nvCxnSpPr>
          <p:cNvPr id="24" name="Straight Connector 23">
            <a:extLst>
              <a:ext uri="{FF2B5EF4-FFF2-40B4-BE49-F238E27FC236}">
                <a16:creationId xmlns:a16="http://schemas.microsoft.com/office/drawing/2014/main" id="{3BEE552A-E630-4414-A603-8FB1FDE48CD2}"/>
              </a:ext>
            </a:extLst>
          </p:cNvPr>
          <p:cNvCxnSpPr>
            <a:cxnSpLocks/>
          </p:cNvCxnSpPr>
          <p:nvPr/>
        </p:nvCxnSpPr>
        <p:spPr>
          <a:xfrm>
            <a:off x="2563416" y="6440343"/>
            <a:ext cx="7406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02F3CDB-5EE0-4872-86DD-28C942314465}"/>
              </a:ext>
            </a:extLst>
          </p:cNvPr>
          <p:cNvCxnSpPr>
            <a:cxnSpLocks/>
          </p:cNvCxnSpPr>
          <p:nvPr/>
        </p:nvCxnSpPr>
        <p:spPr>
          <a:xfrm>
            <a:off x="2563416" y="7471934"/>
            <a:ext cx="7406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8741A3B-5640-48CE-B74E-B45274DE1BDC}"/>
              </a:ext>
            </a:extLst>
          </p:cNvPr>
          <p:cNvCxnSpPr>
            <a:cxnSpLocks/>
          </p:cNvCxnSpPr>
          <p:nvPr/>
        </p:nvCxnSpPr>
        <p:spPr>
          <a:xfrm>
            <a:off x="2563416" y="8503525"/>
            <a:ext cx="7406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1ECB19-A42F-4472-9066-58BAF7702F5D}"/>
              </a:ext>
            </a:extLst>
          </p:cNvPr>
          <p:cNvCxnSpPr>
            <a:cxnSpLocks/>
          </p:cNvCxnSpPr>
          <p:nvPr/>
        </p:nvCxnSpPr>
        <p:spPr>
          <a:xfrm>
            <a:off x="2563416" y="9535116"/>
            <a:ext cx="7406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048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46195A8-43E1-46C9-9A99-56F7CC4CA8BC}"/>
              </a:ext>
            </a:extLst>
          </p:cNvPr>
          <p:cNvPicPr>
            <a:picLocks noChangeAspect="1"/>
          </p:cNvPicPr>
          <p:nvPr/>
        </p:nvPicPr>
        <p:blipFill rotWithShape="1">
          <a:blip r:embed="rId3"/>
          <a:srcRect l="-43288" t="-44" r="43288" b="44"/>
          <a:stretch/>
        </p:blipFill>
        <p:spPr>
          <a:xfrm>
            <a:off x="3715144" y="-115894"/>
            <a:ext cx="20921679" cy="13947786"/>
          </a:xfrm>
          <a:prstGeom prst="rect">
            <a:avLst/>
          </a:prstGeom>
        </p:spPr>
      </p:pic>
      <p:sp>
        <p:nvSpPr>
          <p:cNvPr id="29" name="Rectangle 28">
            <a:extLst>
              <a:ext uri="{FF2B5EF4-FFF2-40B4-BE49-F238E27FC236}">
                <a16:creationId xmlns:a16="http://schemas.microsoft.com/office/drawing/2014/main" id="{416EADE6-EC54-4A52-8133-39C2128ABB60}"/>
              </a:ext>
            </a:extLst>
          </p:cNvPr>
          <p:cNvSpPr/>
          <p:nvPr/>
        </p:nvSpPr>
        <p:spPr>
          <a:xfrm>
            <a:off x="0" y="-109728"/>
            <a:ext cx="13714042" cy="13935456"/>
          </a:xfrm>
          <a:prstGeom prst="rect">
            <a:avLst/>
          </a:prstGeom>
          <a:solidFill>
            <a:schemeClr val="bg1"/>
          </a:solidFill>
          <a:ln>
            <a:noFill/>
          </a:ln>
          <a:effectLst>
            <a:outerShdw blurRad="571500" dist="2159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37" name="Text Placeholder 10">
            <a:extLst>
              <a:ext uri="{FF2B5EF4-FFF2-40B4-BE49-F238E27FC236}">
                <a16:creationId xmlns:a16="http://schemas.microsoft.com/office/drawing/2014/main" id="{0B79EE23-33E2-4E6C-8B91-B9410458B608}"/>
              </a:ext>
            </a:extLst>
          </p:cNvPr>
          <p:cNvSpPr txBox="1">
            <a:spLocks/>
          </p:cNvSpPr>
          <p:nvPr/>
        </p:nvSpPr>
        <p:spPr>
          <a:xfrm>
            <a:off x="2559739" y="6005555"/>
            <a:ext cx="6533583"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Book" pitchFamily="50" charset="0"/>
              </a:rPr>
              <a:t>Will anyone in your family need a car soon?</a:t>
            </a:r>
          </a:p>
        </p:txBody>
      </p:sp>
      <p:sp>
        <p:nvSpPr>
          <p:cNvPr id="38" name="Text Placeholder 11">
            <a:extLst>
              <a:ext uri="{FF2B5EF4-FFF2-40B4-BE49-F238E27FC236}">
                <a16:creationId xmlns:a16="http://schemas.microsoft.com/office/drawing/2014/main" id="{45DC6314-D5B3-4C94-AC79-B9545B97A54E}"/>
              </a:ext>
            </a:extLst>
          </p:cNvPr>
          <p:cNvSpPr txBox="1">
            <a:spLocks/>
          </p:cNvSpPr>
          <p:nvPr/>
        </p:nvSpPr>
        <p:spPr>
          <a:xfrm>
            <a:off x="2559733" y="5073104"/>
            <a:ext cx="7335055"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KEEP</a:t>
            </a:r>
            <a:endParaRPr lang="en-US" sz="3600" b="1" dirty="0">
              <a:solidFill>
                <a:srgbClr val="8C2332"/>
              </a:solidFill>
              <a:latin typeface="Gilroy Bold" panose="00000800000000000000" pitchFamily="50" charset="0"/>
            </a:endParaRPr>
          </a:p>
        </p:txBody>
      </p:sp>
      <p:sp>
        <p:nvSpPr>
          <p:cNvPr id="47" name="Text Placeholder 10">
            <a:extLst>
              <a:ext uri="{FF2B5EF4-FFF2-40B4-BE49-F238E27FC236}">
                <a16:creationId xmlns:a16="http://schemas.microsoft.com/office/drawing/2014/main" id="{5BE6CBAF-5A62-4B82-AD58-4082677D49D5}"/>
              </a:ext>
            </a:extLst>
          </p:cNvPr>
          <p:cNvSpPr txBox="1">
            <a:spLocks/>
          </p:cNvSpPr>
          <p:nvPr/>
        </p:nvSpPr>
        <p:spPr>
          <a:xfrm>
            <a:off x="2559727" y="8503032"/>
            <a:ext cx="5712782"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Book" pitchFamily="50" charset="0"/>
              </a:rPr>
              <a:t>Research the value of your current car</a:t>
            </a:r>
          </a:p>
        </p:txBody>
      </p:sp>
      <p:sp>
        <p:nvSpPr>
          <p:cNvPr id="48" name="Text Placeholder 11">
            <a:extLst>
              <a:ext uri="{FF2B5EF4-FFF2-40B4-BE49-F238E27FC236}">
                <a16:creationId xmlns:a16="http://schemas.microsoft.com/office/drawing/2014/main" id="{0346664F-FB59-47AD-A58D-5B04EA369D41}"/>
              </a:ext>
            </a:extLst>
          </p:cNvPr>
          <p:cNvSpPr txBox="1">
            <a:spLocks/>
          </p:cNvSpPr>
          <p:nvPr/>
        </p:nvSpPr>
        <p:spPr>
          <a:xfrm>
            <a:off x="2559721" y="7570581"/>
            <a:ext cx="7335055"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SELL OR TRADE-IN</a:t>
            </a:r>
            <a:endParaRPr lang="en-US" sz="3600" b="1" dirty="0">
              <a:solidFill>
                <a:srgbClr val="8C2332"/>
              </a:solidFill>
              <a:latin typeface="Gilroy Bold" panose="00000800000000000000" pitchFamily="50" charset="0"/>
            </a:endParaRPr>
          </a:p>
        </p:txBody>
      </p:sp>
      <p:sp>
        <p:nvSpPr>
          <p:cNvPr id="49" name="Text Placeholder 10">
            <a:extLst>
              <a:ext uri="{FF2B5EF4-FFF2-40B4-BE49-F238E27FC236}">
                <a16:creationId xmlns:a16="http://schemas.microsoft.com/office/drawing/2014/main" id="{C27C9F48-842A-4623-8149-58940E22A3B4}"/>
              </a:ext>
            </a:extLst>
          </p:cNvPr>
          <p:cNvSpPr txBox="1">
            <a:spLocks/>
          </p:cNvSpPr>
          <p:nvPr/>
        </p:nvSpPr>
        <p:spPr>
          <a:xfrm>
            <a:off x="2559727" y="9479369"/>
            <a:ext cx="8163326" cy="1124667"/>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Fix minor dings and scratches on car and thoroughly clean inside and out.</a:t>
            </a:r>
          </a:p>
        </p:txBody>
      </p:sp>
      <p:cxnSp>
        <p:nvCxnSpPr>
          <p:cNvPr id="50" name="Straight Connector 49">
            <a:extLst>
              <a:ext uri="{FF2B5EF4-FFF2-40B4-BE49-F238E27FC236}">
                <a16:creationId xmlns:a16="http://schemas.microsoft.com/office/drawing/2014/main" id="{39DF3508-A72A-41F8-935A-CBD5F0B8F818}"/>
              </a:ext>
            </a:extLst>
          </p:cNvPr>
          <p:cNvCxnSpPr>
            <a:cxnSpLocks/>
          </p:cNvCxnSpPr>
          <p:nvPr/>
        </p:nvCxnSpPr>
        <p:spPr>
          <a:xfrm>
            <a:off x="2559722" y="10852139"/>
            <a:ext cx="816333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22EAE1-D64C-4C30-BD8B-66BE00F00138}"/>
              </a:ext>
            </a:extLst>
          </p:cNvPr>
          <p:cNvCxnSpPr>
            <a:cxnSpLocks/>
          </p:cNvCxnSpPr>
          <p:nvPr/>
        </p:nvCxnSpPr>
        <p:spPr>
          <a:xfrm>
            <a:off x="2559721" y="9231266"/>
            <a:ext cx="816333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B72AA5BD-B2C2-47EA-BB97-86D142706947}"/>
              </a:ext>
            </a:extLst>
          </p:cNvPr>
          <p:cNvSpPr txBox="1">
            <a:spLocks/>
          </p:cNvSpPr>
          <p:nvPr/>
        </p:nvSpPr>
        <p:spPr>
          <a:xfrm>
            <a:off x="2559721" y="11100244"/>
            <a:ext cx="8163326" cy="1124667"/>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Can usually get more money if you sell privately than trade-in to dealership.</a:t>
            </a:r>
          </a:p>
        </p:txBody>
      </p:sp>
      <p:sp>
        <p:nvSpPr>
          <p:cNvPr id="27" name="Text Placeholder 2">
            <a:extLst>
              <a:ext uri="{FF2B5EF4-FFF2-40B4-BE49-F238E27FC236}">
                <a16:creationId xmlns:a16="http://schemas.microsoft.com/office/drawing/2014/main" id="{7BAB332F-784B-4FBE-A4E9-EBAA05917BC2}"/>
              </a:ext>
            </a:extLst>
          </p:cNvPr>
          <p:cNvSpPr txBox="1">
            <a:spLocks/>
          </p:cNvSpPr>
          <p:nvPr/>
        </p:nvSpPr>
        <p:spPr>
          <a:xfrm>
            <a:off x="2434739" y="1256763"/>
            <a:ext cx="9176013" cy="3170099"/>
          </a:xfrm>
          <a:prstGeom prst="rect">
            <a:avLst/>
          </a:prstGeom>
        </p:spPr>
        <p:txBody>
          <a:bodyPr wrap="square">
            <a:spAutoFit/>
          </a:bodyPr>
          <a:lst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1828709" fontAlgn="auto">
              <a:buNone/>
              <a:defRPr/>
            </a:pPr>
            <a:r>
              <a:rPr lang="en-US" sz="10000" b="1" kern="0" spc="-150" dirty="0">
                <a:solidFill>
                  <a:schemeClr val="tx1"/>
                </a:solidFill>
                <a:latin typeface="Klinic Slab Bold" pitchFamily="50" charset="0"/>
                <a:cs typeface="+mn-cs"/>
              </a:rPr>
              <a:t>Keep, Sell or Trade-in?</a:t>
            </a:r>
            <a:endParaRPr lang="en-US" sz="10000" b="1" spc="-150" dirty="0">
              <a:solidFill>
                <a:schemeClr val="tx1"/>
              </a:solidFill>
              <a:latin typeface="Klinic Slab Bold" pitchFamily="50" charset="0"/>
              <a:cs typeface="+mn-cs"/>
            </a:endParaRPr>
          </a:p>
        </p:txBody>
      </p:sp>
    </p:spTree>
    <p:extLst>
      <p:ext uri="{BB962C8B-B14F-4D97-AF65-F5344CB8AC3E}">
        <p14:creationId xmlns:p14="http://schemas.microsoft.com/office/powerpoint/2010/main" val="3793394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a:blip r:embed="rId2"/>
          <a:srcRect/>
          <a:stretch/>
        </p:blipFill>
        <p:spPr bwMode="auto">
          <a:xfrm>
            <a:off x="-2205042" y="-701749"/>
            <a:ext cx="28792496" cy="15150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amond 11">
            <a:extLst>
              <a:ext uri="{FF2B5EF4-FFF2-40B4-BE49-F238E27FC236}">
                <a16:creationId xmlns:a16="http://schemas.microsoft.com/office/drawing/2014/main" id="{BEB46285-F4CD-49EB-8D85-983C1DC79F2B}"/>
              </a:ext>
            </a:extLst>
          </p:cNvPr>
          <p:cNvSpPr/>
          <p:nvPr/>
        </p:nvSpPr>
        <p:spPr>
          <a:xfrm>
            <a:off x="5333206" y="0"/>
            <a:ext cx="13716000" cy="13716000"/>
          </a:xfrm>
          <a:prstGeom prst="diamond">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7154334" y="5225083"/>
            <a:ext cx="10073743" cy="1377735"/>
          </a:xfrm>
        </p:spPr>
        <p:txBody>
          <a:bodyPr/>
          <a:lstStyle/>
          <a:p>
            <a:pPr defTabSz="1828709" eaLnBrk="1" fontAlgn="auto" hangingPunct="1">
              <a:spcAft>
                <a:spcPts val="0"/>
              </a:spcAft>
              <a:defRPr/>
            </a:pPr>
            <a:r>
              <a:rPr lang="en-US" sz="15000" dirty="0"/>
              <a:t>Know Your Finances</a:t>
            </a:r>
          </a:p>
        </p:txBody>
      </p:sp>
    </p:spTree>
    <p:extLst>
      <p:ext uri="{BB962C8B-B14F-4D97-AF65-F5344CB8AC3E}">
        <p14:creationId xmlns:p14="http://schemas.microsoft.com/office/powerpoint/2010/main" val="2795369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24362D1-7478-4318-859A-469377E9909B}"/>
              </a:ext>
            </a:extLst>
          </p:cNvPr>
          <p:cNvPicPr>
            <a:picLocks noChangeAspect="1"/>
          </p:cNvPicPr>
          <p:nvPr/>
        </p:nvPicPr>
        <p:blipFill>
          <a:blip r:embed="rId3"/>
          <a:srcRect t="19" b="19"/>
          <a:stretch/>
        </p:blipFill>
        <p:spPr>
          <a:xfrm>
            <a:off x="3715144" y="-115894"/>
            <a:ext cx="20921679" cy="13947786"/>
          </a:xfrm>
          <a:prstGeom prst="rect">
            <a:avLst/>
          </a:prstGeom>
        </p:spPr>
      </p:pic>
      <p:sp>
        <p:nvSpPr>
          <p:cNvPr id="35" name="Rectangle 34">
            <a:extLst>
              <a:ext uri="{FF2B5EF4-FFF2-40B4-BE49-F238E27FC236}">
                <a16:creationId xmlns:a16="http://schemas.microsoft.com/office/drawing/2014/main" id="{613FB04D-38C5-42E3-A6C5-93EA42D042E7}"/>
              </a:ext>
            </a:extLst>
          </p:cNvPr>
          <p:cNvSpPr/>
          <p:nvPr/>
        </p:nvSpPr>
        <p:spPr>
          <a:xfrm>
            <a:off x="0" y="-109728"/>
            <a:ext cx="13714042" cy="13935456"/>
          </a:xfrm>
          <a:prstGeom prst="rect">
            <a:avLst/>
          </a:prstGeom>
          <a:solidFill>
            <a:schemeClr val="bg1"/>
          </a:solidFill>
          <a:ln>
            <a:noFill/>
          </a:ln>
          <a:effectLst>
            <a:outerShdw blurRad="571500" dist="2159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36" name="Text Placeholder 2">
            <a:extLst>
              <a:ext uri="{FF2B5EF4-FFF2-40B4-BE49-F238E27FC236}">
                <a16:creationId xmlns:a16="http://schemas.microsoft.com/office/drawing/2014/main" id="{136E15A3-CA9F-404C-8A85-559C930257FC}"/>
              </a:ext>
            </a:extLst>
          </p:cNvPr>
          <p:cNvSpPr txBox="1">
            <a:spLocks/>
          </p:cNvSpPr>
          <p:nvPr/>
        </p:nvSpPr>
        <p:spPr>
          <a:xfrm>
            <a:off x="2434739" y="1256763"/>
            <a:ext cx="9176013" cy="3170099"/>
          </a:xfrm>
          <a:prstGeom prst="rect">
            <a:avLst/>
          </a:prstGeom>
        </p:spPr>
        <p:txBody>
          <a:bodyPr wrap="square">
            <a:spAutoFit/>
          </a:bodyPr>
          <a:lst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1828709" fontAlgn="auto">
              <a:buNone/>
              <a:defRPr/>
            </a:pPr>
            <a:r>
              <a:rPr lang="en-US" sz="10000" b="1" kern="0" spc="-150" dirty="0">
                <a:solidFill>
                  <a:schemeClr val="tx1"/>
                </a:solidFill>
                <a:latin typeface="Klinic Slab Bold" pitchFamily="50" charset="0"/>
                <a:cs typeface="+mn-cs"/>
              </a:rPr>
              <a:t>What is Your Budget?</a:t>
            </a:r>
            <a:endParaRPr lang="en-US" sz="10000" b="1" spc="-150" dirty="0">
              <a:solidFill>
                <a:schemeClr val="tx1"/>
              </a:solidFill>
              <a:latin typeface="Klinic Slab Bold" pitchFamily="50" charset="0"/>
              <a:cs typeface="+mn-cs"/>
            </a:endParaRPr>
          </a:p>
        </p:txBody>
      </p:sp>
      <p:grpSp>
        <p:nvGrpSpPr>
          <p:cNvPr id="5" name="Group 4">
            <a:extLst>
              <a:ext uri="{FF2B5EF4-FFF2-40B4-BE49-F238E27FC236}">
                <a16:creationId xmlns:a16="http://schemas.microsoft.com/office/drawing/2014/main" id="{85B30007-4678-4A15-9AD7-9E81621E25E6}"/>
              </a:ext>
            </a:extLst>
          </p:cNvPr>
          <p:cNvGrpSpPr/>
          <p:nvPr/>
        </p:nvGrpSpPr>
        <p:grpSpPr>
          <a:xfrm>
            <a:off x="2244441" y="5298044"/>
            <a:ext cx="7866393" cy="7153494"/>
            <a:chOff x="15062082" y="2835359"/>
            <a:chExt cx="7866393" cy="7153494"/>
          </a:xfrm>
        </p:grpSpPr>
        <p:sp>
          <p:nvSpPr>
            <p:cNvPr id="31" name="Text Placeholder 10">
              <a:extLst>
                <a:ext uri="{FF2B5EF4-FFF2-40B4-BE49-F238E27FC236}">
                  <a16:creationId xmlns:a16="http://schemas.microsoft.com/office/drawing/2014/main" id="{99BD1B42-8931-466E-87BE-0C5A2A1CFACC}"/>
                </a:ext>
              </a:extLst>
            </p:cNvPr>
            <p:cNvSpPr txBox="1">
              <a:spLocks/>
            </p:cNvSpPr>
            <p:nvPr/>
          </p:nvSpPr>
          <p:spPr>
            <a:xfrm>
              <a:off x="15358860" y="3674286"/>
              <a:ext cx="6366459" cy="523220"/>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Monthly Payment &amp; Insurance</a:t>
              </a:r>
            </a:p>
          </p:txBody>
        </p:sp>
        <p:sp>
          <p:nvSpPr>
            <p:cNvPr id="32" name="Text Placeholder 11">
              <a:extLst>
                <a:ext uri="{FF2B5EF4-FFF2-40B4-BE49-F238E27FC236}">
                  <a16:creationId xmlns:a16="http://schemas.microsoft.com/office/drawing/2014/main" id="{2A8B6D81-826F-41D3-8C69-9E52AFEF03FF}"/>
                </a:ext>
              </a:extLst>
            </p:cNvPr>
            <p:cNvSpPr txBox="1">
              <a:spLocks/>
            </p:cNvSpPr>
            <p:nvPr/>
          </p:nvSpPr>
          <p:spPr>
            <a:xfrm>
              <a:off x="15358860" y="2835359"/>
              <a:ext cx="7569615" cy="523218"/>
            </a:xfrm>
            <a:prstGeom prst="rect">
              <a:avLst/>
            </a:prstGeom>
          </p:spPr>
          <p:txBody>
            <a:bodyPr lIns="0" r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Gilroy Bold" panose="00000800000000000000" pitchFamily="50" charset="0"/>
                </a:rPr>
                <a:t>CAR EXPENSES</a:t>
              </a:r>
            </a:p>
          </p:txBody>
        </p:sp>
        <p:sp>
          <p:nvSpPr>
            <p:cNvPr id="34" name="Text Placeholder 10">
              <a:extLst>
                <a:ext uri="{FF2B5EF4-FFF2-40B4-BE49-F238E27FC236}">
                  <a16:creationId xmlns:a16="http://schemas.microsoft.com/office/drawing/2014/main" id="{8235E39C-3874-4E40-B3E2-826C998A10D6}"/>
                </a:ext>
              </a:extLst>
            </p:cNvPr>
            <p:cNvSpPr txBox="1">
              <a:spLocks/>
            </p:cNvSpPr>
            <p:nvPr/>
          </p:nvSpPr>
          <p:spPr>
            <a:xfrm>
              <a:off x="15358861" y="4774824"/>
              <a:ext cx="6366458" cy="523220"/>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Taxes &amp; Registration</a:t>
              </a:r>
            </a:p>
          </p:txBody>
        </p:sp>
        <p:cxnSp>
          <p:nvCxnSpPr>
            <p:cNvPr id="54" name="Straight Connector 53">
              <a:extLst>
                <a:ext uri="{FF2B5EF4-FFF2-40B4-BE49-F238E27FC236}">
                  <a16:creationId xmlns:a16="http://schemas.microsoft.com/office/drawing/2014/main" id="{410B37C0-65DD-41F3-8A51-C193CF34A068}"/>
                </a:ext>
              </a:extLst>
            </p:cNvPr>
            <p:cNvCxnSpPr>
              <a:cxnSpLocks/>
            </p:cNvCxnSpPr>
            <p:nvPr/>
          </p:nvCxnSpPr>
          <p:spPr>
            <a:xfrm>
              <a:off x="15070102" y="4486165"/>
              <a:ext cx="4937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B4038EB-F92D-462C-B65A-00145B934B2D}"/>
                </a:ext>
              </a:extLst>
            </p:cNvPr>
            <p:cNvCxnSpPr>
              <a:cxnSpLocks/>
            </p:cNvCxnSpPr>
            <p:nvPr/>
          </p:nvCxnSpPr>
          <p:spPr>
            <a:xfrm>
              <a:off x="15070102" y="5586703"/>
              <a:ext cx="4937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0">
              <a:extLst>
                <a:ext uri="{FF2B5EF4-FFF2-40B4-BE49-F238E27FC236}">
                  <a16:creationId xmlns:a16="http://schemas.microsoft.com/office/drawing/2014/main" id="{5E45F91A-CBE8-45DB-A3CE-8963D309B9EE}"/>
                </a:ext>
              </a:extLst>
            </p:cNvPr>
            <p:cNvSpPr txBox="1">
              <a:spLocks/>
            </p:cNvSpPr>
            <p:nvPr/>
          </p:nvSpPr>
          <p:spPr>
            <a:xfrm>
              <a:off x="15350841" y="5875362"/>
              <a:ext cx="6366458" cy="523220"/>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Inspection</a:t>
              </a:r>
            </a:p>
          </p:txBody>
        </p:sp>
        <p:cxnSp>
          <p:nvCxnSpPr>
            <p:cNvPr id="20" name="Straight Connector 19">
              <a:extLst>
                <a:ext uri="{FF2B5EF4-FFF2-40B4-BE49-F238E27FC236}">
                  <a16:creationId xmlns:a16="http://schemas.microsoft.com/office/drawing/2014/main" id="{2308A3EA-9A3E-4273-B32D-76EF2BDC6A07}"/>
                </a:ext>
              </a:extLst>
            </p:cNvPr>
            <p:cNvCxnSpPr>
              <a:cxnSpLocks/>
            </p:cNvCxnSpPr>
            <p:nvPr/>
          </p:nvCxnSpPr>
          <p:spPr>
            <a:xfrm>
              <a:off x="15070102" y="6687241"/>
              <a:ext cx="4937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BBAF7D4C-FE05-47AB-9562-244085C71A7B}"/>
                </a:ext>
              </a:extLst>
            </p:cNvPr>
            <p:cNvSpPr txBox="1">
              <a:spLocks/>
            </p:cNvSpPr>
            <p:nvPr/>
          </p:nvSpPr>
          <p:spPr>
            <a:xfrm>
              <a:off x="15358861" y="6975900"/>
              <a:ext cx="6366458" cy="523220"/>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Wear and Tear</a:t>
              </a:r>
            </a:p>
          </p:txBody>
        </p:sp>
        <p:cxnSp>
          <p:nvCxnSpPr>
            <p:cNvPr id="25" name="Straight Connector 24">
              <a:extLst>
                <a:ext uri="{FF2B5EF4-FFF2-40B4-BE49-F238E27FC236}">
                  <a16:creationId xmlns:a16="http://schemas.microsoft.com/office/drawing/2014/main" id="{B616A37E-9A9E-4E81-AA5A-CBF1B2BC58AC}"/>
                </a:ext>
              </a:extLst>
            </p:cNvPr>
            <p:cNvCxnSpPr>
              <a:cxnSpLocks/>
            </p:cNvCxnSpPr>
            <p:nvPr/>
          </p:nvCxnSpPr>
          <p:spPr>
            <a:xfrm>
              <a:off x="15070102" y="7787779"/>
              <a:ext cx="4937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10">
              <a:extLst>
                <a:ext uri="{FF2B5EF4-FFF2-40B4-BE49-F238E27FC236}">
                  <a16:creationId xmlns:a16="http://schemas.microsoft.com/office/drawing/2014/main" id="{DE5F3976-27D8-4051-AF3F-3A949C6D5059}"/>
                </a:ext>
              </a:extLst>
            </p:cNvPr>
            <p:cNvSpPr txBox="1">
              <a:spLocks/>
            </p:cNvSpPr>
            <p:nvPr/>
          </p:nvSpPr>
          <p:spPr>
            <a:xfrm>
              <a:off x="15358861" y="8076438"/>
              <a:ext cx="6366458" cy="523220"/>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Gas &amp; Parking</a:t>
              </a:r>
            </a:p>
          </p:txBody>
        </p:sp>
        <p:cxnSp>
          <p:nvCxnSpPr>
            <p:cNvPr id="27" name="Straight Connector 26">
              <a:extLst>
                <a:ext uri="{FF2B5EF4-FFF2-40B4-BE49-F238E27FC236}">
                  <a16:creationId xmlns:a16="http://schemas.microsoft.com/office/drawing/2014/main" id="{11CF3903-9A90-477B-9B83-21E224969C75}"/>
                </a:ext>
              </a:extLst>
            </p:cNvPr>
            <p:cNvCxnSpPr>
              <a:cxnSpLocks/>
            </p:cNvCxnSpPr>
            <p:nvPr/>
          </p:nvCxnSpPr>
          <p:spPr>
            <a:xfrm>
              <a:off x="15062082" y="8888317"/>
              <a:ext cx="4937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30790904-E3DE-484C-97D3-B9E7B51F4118}"/>
                </a:ext>
              </a:extLst>
            </p:cNvPr>
            <p:cNvSpPr txBox="1">
              <a:spLocks/>
            </p:cNvSpPr>
            <p:nvPr/>
          </p:nvSpPr>
          <p:spPr>
            <a:xfrm>
              <a:off x="15350841" y="9176976"/>
              <a:ext cx="6366458" cy="523220"/>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Oil Changes</a:t>
              </a:r>
            </a:p>
          </p:txBody>
        </p:sp>
        <p:cxnSp>
          <p:nvCxnSpPr>
            <p:cNvPr id="29" name="Straight Connector 28">
              <a:extLst>
                <a:ext uri="{FF2B5EF4-FFF2-40B4-BE49-F238E27FC236}">
                  <a16:creationId xmlns:a16="http://schemas.microsoft.com/office/drawing/2014/main" id="{03504B8E-82BA-4EEC-AF44-F7EC467FA3D6}"/>
                </a:ext>
              </a:extLst>
            </p:cNvPr>
            <p:cNvCxnSpPr>
              <a:cxnSpLocks/>
            </p:cNvCxnSpPr>
            <p:nvPr/>
          </p:nvCxnSpPr>
          <p:spPr>
            <a:xfrm>
              <a:off x="15062082" y="9988853"/>
              <a:ext cx="4937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3877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3092278955"/>
              </p:ext>
            </p:extLst>
          </p:nvPr>
        </p:nvGraphicFramePr>
        <p:xfrm>
          <a:off x="1173900" y="6593215"/>
          <a:ext cx="22034615" cy="2743538"/>
        </p:xfrm>
        <a:graphic>
          <a:graphicData uri="http://schemas.openxmlformats.org/drawingml/2006/table">
            <a:tbl>
              <a:tblPr/>
              <a:tblGrid>
                <a:gridCol w="6419272">
                  <a:extLst>
                    <a:ext uri="{9D8B030D-6E8A-4147-A177-3AD203B41FA5}">
                      <a16:colId xmlns:a16="http://schemas.microsoft.com/office/drawing/2014/main" val="20000"/>
                    </a:ext>
                  </a:extLst>
                </a:gridCol>
                <a:gridCol w="3943591">
                  <a:extLst>
                    <a:ext uri="{9D8B030D-6E8A-4147-A177-3AD203B41FA5}">
                      <a16:colId xmlns:a16="http://schemas.microsoft.com/office/drawing/2014/main" val="20002"/>
                    </a:ext>
                  </a:extLst>
                </a:gridCol>
                <a:gridCol w="5962648">
                  <a:extLst>
                    <a:ext uri="{9D8B030D-6E8A-4147-A177-3AD203B41FA5}">
                      <a16:colId xmlns:a16="http://schemas.microsoft.com/office/drawing/2014/main" val="20003"/>
                    </a:ext>
                  </a:extLst>
                </a:gridCol>
                <a:gridCol w="5709104">
                  <a:extLst>
                    <a:ext uri="{9D8B030D-6E8A-4147-A177-3AD203B41FA5}">
                      <a16:colId xmlns:a16="http://schemas.microsoft.com/office/drawing/2014/main" val="1655722104"/>
                    </a:ext>
                  </a:extLst>
                </a:gridCol>
              </a:tblGrid>
              <a:tr h="1371769">
                <a:tc>
                  <a:txBody>
                    <a:bodyPr/>
                    <a:lstStyle/>
                    <a:p>
                      <a:pPr marL="0" marR="0" lvl="2" indent="0" algn="l" defTabSz="914400" eaLnBrk="1" fontAlgn="auto" latinLnBrk="0" hangingPunct="1">
                        <a:lnSpc>
                          <a:spcPct val="125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LOAN AMOUNT</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$20,000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$15,000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2649202042"/>
                  </a:ext>
                </a:extLst>
              </a:tr>
              <a:tr h="1371769">
                <a:tc>
                  <a:txBody>
                    <a:bodyPr/>
                    <a:lstStyle/>
                    <a:p>
                      <a:pPr marL="0" marR="0" lvl="2" indent="0" algn="l" defTabSz="914400" eaLnBrk="1" fontAlgn="auto" latinLnBrk="0" hangingPunct="1">
                        <a:lnSpc>
                          <a:spcPct val="125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MONTHLY PAYMENT </a:t>
                      </a:r>
                      <a:b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br>
                      <a:r>
                        <a:rPr kumimoji="0" lang="en-US" sz="2400" b="0" i="0" u="none" strike="noStrike" kern="0" cap="none" spc="0" normalizeH="0" baseline="0" noProof="0" dirty="0">
                          <a:ln>
                            <a:noFill/>
                          </a:ln>
                          <a:solidFill>
                            <a:srgbClr val="000000"/>
                          </a:solidFill>
                          <a:effectLst/>
                          <a:uLnTx/>
                          <a:uFillTx/>
                          <a:latin typeface="Gilroy" panose="00000500000000000000" pitchFamily="50" charset="0"/>
                          <a:ea typeface="Impact"/>
                          <a:cs typeface="Impact"/>
                          <a:sym typeface="Impact"/>
                        </a:rPr>
                        <a:t>5 years @ 5.00%</a:t>
                      </a:r>
                      <a:endParaRPr kumimoji="0" lang="en-US" sz="3200" b="0" i="0" u="none" strike="noStrike" kern="0" cap="none" spc="0" normalizeH="0" baseline="0" noProof="0" dirty="0">
                        <a:ln>
                          <a:noFill/>
                        </a:ln>
                        <a:solidFill>
                          <a:srgbClr val="000000"/>
                        </a:solidFill>
                        <a:effectLst/>
                        <a:uLnTx/>
                        <a:uFillTx/>
                        <a:latin typeface="Gilroy" panose="00000500000000000000" pitchFamily="50" charset="0"/>
                        <a:ea typeface="Impact"/>
                        <a:cs typeface="Impact"/>
                        <a:sym typeface="Impact"/>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7F7F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$472</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$377</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$283</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1230745415"/>
                  </a:ext>
                </a:extLst>
              </a:tr>
            </a:tbl>
          </a:graphicData>
        </a:graphic>
      </p:graphicFrame>
      <p:sp>
        <p:nvSpPr>
          <p:cNvPr id="14" name="TextBox 13">
            <a:extLst>
              <a:ext uri="{FF2B5EF4-FFF2-40B4-BE49-F238E27FC236}">
                <a16:creationId xmlns:a16="http://schemas.microsoft.com/office/drawing/2014/main" id="{D419BA56-4C1D-4100-8646-021E07B99F4D}"/>
              </a:ext>
            </a:extLst>
          </p:cNvPr>
          <p:cNvSpPr txBox="1"/>
          <p:nvPr/>
        </p:nvSpPr>
        <p:spPr>
          <a:xfrm>
            <a:off x="800043" y="1216654"/>
            <a:ext cx="22782327"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825459" eaLnBrk="1" fontAlgn="auto" hangingPunct="1">
              <a:spcBef>
                <a:spcPts val="5900"/>
              </a:spcBef>
              <a:spcAft>
                <a:spcPts val="0"/>
              </a:spcAft>
              <a:buSzPct val="125000"/>
              <a:defRPr/>
            </a:pPr>
            <a:r>
              <a:rPr lang="en-US" sz="10000" b="1" kern="0" spc="-300" dirty="0">
                <a:latin typeface="Klinic Slab Bold" pitchFamily="50" charset="0"/>
                <a:sym typeface="Helvetica Neue"/>
              </a:rPr>
              <a:t>Effects of Down Payment</a:t>
            </a:r>
          </a:p>
        </p:txBody>
      </p:sp>
      <p:graphicFrame>
        <p:nvGraphicFramePr>
          <p:cNvPr id="4" name="Table 3">
            <a:extLst>
              <a:ext uri="{FF2B5EF4-FFF2-40B4-BE49-F238E27FC236}">
                <a16:creationId xmlns:a16="http://schemas.microsoft.com/office/drawing/2014/main" id="{91AD6265-C800-4436-928C-6E7932AAC937}"/>
              </a:ext>
            </a:extLst>
          </p:cNvPr>
          <p:cNvGraphicFramePr>
            <a:graphicFrameLocks noGrp="1"/>
          </p:cNvGraphicFramePr>
          <p:nvPr>
            <p:extLst>
              <p:ext uri="{D42A27DB-BD31-4B8C-83A1-F6EECF244321}">
                <p14:modId xmlns:p14="http://schemas.microsoft.com/office/powerpoint/2010/main" val="136397378"/>
              </p:ext>
            </p:extLst>
          </p:nvPr>
        </p:nvGraphicFramePr>
        <p:xfrm>
          <a:off x="1173898" y="9755808"/>
          <a:ext cx="22034615" cy="1371769"/>
        </p:xfrm>
        <a:graphic>
          <a:graphicData uri="http://schemas.openxmlformats.org/drawingml/2006/table">
            <a:tbl>
              <a:tblPr/>
              <a:tblGrid>
                <a:gridCol w="6419272">
                  <a:extLst>
                    <a:ext uri="{9D8B030D-6E8A-4147-A177-3AD203B41FA5}">
                      <a16:colId xmlns:a16="http://schemas.microsoft.com/office/drawing/2014/main" val="3902018053"/>
                    </a:ext>
                  </a:extLst>
                </a:gridCol>
                <a:gridCol w="3943591">
                  <a:extLst>
                    <a:ext uri="{9D8B030D-6E8A-4147-A177-3AD203B41FA5}">
                      <a16:colId xmlns:a16="http://schemas.microsoft.com/office/drawing/2014/main" val="844131636"/>
                    </a:ext>
                  </a:extLst>
                </a:gridCol>
                <a:gridCol w="5962648">
                  <a:extLst>
                    <a:ext uri="{9D8B030D-6E8A-4147-A177-3AD203B41FA5}">
                      <a16:colId xmlns:a16="http://schemas.microsoft.com/office/drawing/2014/main" val="1419431565"/>
                    </a:ext>
                  </a:extLst>
                </a:gridCol>
                <a:gridCol w="5709104">
                  <a:extLst>
                    <a:ext uri="{9D8B030D-6E8A-4147-A177-3AD203B41FA5}">
                      <a16:colId xmlns:a16="http://schemas.microsoft.com/office/drawing/2014/main" val="3144595801"/>
                    </a:ext>
                  </a:extLst>
                </a:gridCol>
              </a:tblGrid>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TOTAL INTEREST PAID</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rgbClr val="C4EAD9">
                        <a:alpha val="5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Helvetica Neue Light"/>
                        </a:rPr>
                        <a:t>$3,307</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C4EAD9">
                        <a:alpha val="5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$2,645</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rgbClr val="C4EAD9">
                        <a:alpha val="5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$1,984</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C4EAD9">
                        <a:alpha val="50000"/>
                      </a:srgbClr>
                    </a:solidFill>
                  </a:tcPr>
                </a:tc>
                <a:extLst>
                  <a:ext uri="{0D108BD9-81ED-4DB2-BD59-A6C34878D82A}">
                    <a16:rowId xmlns:a16="http://schemas.microsoft.com/office/drawing/2014/main" val="474300886"/>
                  </a:ext>
                </a:extLst>
              </a:tr>
            </a:tbl>
          </a:graphicData>
        </a:graphic>
      </p:graphicFrame>
      <p:graphicFrame>
        <p:nvGraphicFramePr>
          <p:cNvPr id="7" name="Table 6">
            <a:extLst>
              <a:ext uri="{FF2B5EF4-FFF2-40B4-BE49-F238E27FC236}">
                <a16:creationId xmlns:a16="http://schemas.microsoft.com/office/drawing/2014/main" id="{AF94E3B2-C85F-41B4-B56C-EE76F6A2A8DE}"/>
              </a:ext>
            </a:extLst>
          </p:cNvPr>
          <p:cNvGraphicFramePr>
            <a:graphicFrameLocks noGrp="1"/>
          </p:cNvGraphicFramePr>
          <p:nvPr>
            <p:extLst>
              <p:ext uri="{D42A27DB-BD31-4B8C-83A1-F6EECF244321}">
                <p14:modId xmlns:p14="http://schemas.microsoft.com/office/powerpoint/2010/main" val="366652248"/>
              </p:ext>
            </p:extLst>
          </p:nvPr>
        </p:nvGraphicFramePr>
        <p:xfrm>
          <a:off x="1173897" y="11127577"/>
          <a:ext cx="22034615" cy="1371769"/>
        </p:xfrm>
        <a:graphic>
          <a:graphicData uri="http://schemas.openxmlformats.org/drawingml/2006/table">
            <a:tbl>
              <a:tblPr/>
              <a:tblGrid>
                <a:gridCol w="6419272">
                  <a:extLst>
                    <a:ext uri="{9D8B030D-6E8A-4147-A177-3AD203B41FA5}">
                      <a16:colId xmlns:a16="http://schemas.microsoft.com/office/drawing/2014/main" val="3902018053"/>
                    </a:ext>
                  </a:extLst>
                </a:gridCol>
                <a:gridCol w="3943591">
                  <a:extLst>
                    <a:ext uri="{9D8B030D-6E8A-4147-A177-3AD203B41FA5}">
                      <a16:colId xmlns:a16="http://schemas.microsoft.com/office/drawing/2014/main" val="844131636"/>
                    </a:ext>
                  </a:extLst>
                </a:gridCol>
                <a:gridCol w="5962648">
                  <a:extLst>
                    <a:ext uri="{9D8B030D-6E8A-4147-A177-3AD203B41FA5}">
                      <a16:colId xmlns:a16="http://schemas.microsoft.com/office/drawing/2014/main" val="1419431565"/>
                    </a:ext>
                  </a:extLst>
                </a:gridCol>
                <a:gridCol w="5709104">
                  <a:extLst>
                    <a:ext uri="{9D8B030D-6E8A-4147-A177-3AD203B41FA5}">
                      <a16:colId xmlns:a16="http://schemas.microsoft.com/office/drawing/2014/main" val="3144595801"/>
                    </a:ext>
                  </a:extLst>
                </a:gridCol>
              </a:tblGrid>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TOTAL VEHICLE COST</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Helvetica Neue Light"/>
                        </a:rPr>
                        <a:t>$28,307</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$27,645</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$26,984</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75000"/>
                      </a:srgbClr>
                    </a:solidFill>
                  </a:tcPr>
                </a:tc>
                <a:extLst>
                  <a:ext uri="{0D108BD9-81ED-4DB2-BD59-A6C34878D82A}">
                    <a16:rowId xmlns:a16="http://schemas.microsoft.com/office/drawing/2014/main" val="474300886"/>
                  </a:ext>
                </a:extLst>
              </a:tr>
            </a:tbl>
          </a:graphicData>
        </a:graphic>
      </p:graphicFrame>
      <p:graphicFrame>
        <p:nvGraphicFramePr>
          <p:cNvPr id="5" name="Table 4">
            <a:extLst>
              <a:ext uri="{FF2B5EF4-FFF2-40B4-BE49-F238E27FC236}">
                <a16:creationId xmlns:a16="http://schemas.microsoft.com/office/drawing/2014/main" id="{53D246BA-53E7-4CB6-86CE-A650031E76EB}"/>
              </a:ext>
            </a:extLst>
          </p:cNvPr>
          <p:cNvGraphicFramePr>
            <a:graphicFrameLocks noGrp="1"/>
          </p:cNvGraphicFramePr>
          <p:nvPr>
            <p:extLst>
              <p:ext uri="{D42A27DB-BD31-4B8C-83A1-F6EECF244321}">
                <p14:modId xmlns:p14="http://schemas.microsoft.com/office/powerpoint/2010/main" val="2688452743"/>
              </p:ext>
            </p:extLst>
          </p:nvPr>
        </p:nvGraphicFramePr>
        <p:xfrm>
          <a:off x="1173896" y="5287166"/>
          <a:ext cx="22034615" cy="1371769"/>
        </p:xfrm>
        <a:graphic>
          <a:graphicData uri="http://schemas.openxmlformats.org/drawingml/2006/table">
            <a:tbl>
              <a:tblPr/>
              <a:tblGrid>
                <a:gridCol w="6419272">
                  <a:extLst>
                    <a:ext uri="{9D8B030D-6E8A-4147-A177-3AD203B41FA5}">
                      <a16:colId xmlns:a16="http://schemas.microsoft.com/office/drawing/2014/main" val="4277599661"/>
                    </a:ext>
                  </a:extLst>
                </a:gridCol>
                <a:gridCol w="3943591">
                  <a:extLst>
                    <a:ext uri="{9D8B030D-6E8A-4147-A177-3AD203B41FA5}">
                      <a16:colId xmlns:a16="http://schemas.microsoft.com/office/drawing/2014/main" val="1588889037"/>
                    </a:ext>
                  </a:extLst>
                </a:gridCol>
                <a:gridCol w="5962648">
                  <a:extLst>
                    <a:ext uri="{9D8B030D-6E8A-4147-A177-3AD203B41FA5}">
                      <a16:colId xmlns:a16="http://schemas.microsoft.com/office/drawing/2014/main" val="2793143397"/>
                    </a:ext>
                  </a:extLst>
                </a:gridCol>
                <a:gridCol w="5709104">
                  <a:extLst>
                    <a:ext uri="{9D8B030D-6E8A-4147-A177-3AD203B41FA5}">
                      <a16:colId xmlns:a16="http://schemas.microsoft.com/office/drawing/2014/main" val="2041788594"/>
                    </a:ext>
                  </a:extLst>
                </a:gridCol>
              </a:tblGrid>
              <a:tr h="1371769">
                <a:tc>
                  <a:txBody>
                    <a:bodyPr/>
                    <a:lstStyle/>
                    <a:p>
                      <a:pPr marL="0" marR="0" lvl="2" indent="0" algn="l" defTabSz="914400" eaLnBrk="1" fontAlgn="auto" latinLnBrk="0" hangingPunct="1">
                        <a:lnSpc>
                          <a:spcPct val="125000"/>
                        </a:lnSpc>
                        <a:spcBef>
                          <a:spcPts val="0"/>
                        </a:spcBef>
                        <a:spcAft>
                          <a:spcPts val="0"/>
                        </a:spcAft>
                        <a:buClrTx/>
                        <a:buSzTx/>
                        <a:buFontTx/>
                        <a:buNone/>
                        <a:tabLst/>
                        <a:defRPr sz="1800">
                          <a:solidFill>
                            <a:srgbClr val="000000"/>
                          </a:solidFill>
                        </a:defRPr>
                      </a:pPr>
                      <a:r>
                        <a:rPr lang="en-US" sz="3200" b="0" i="0" u="none" strike="noStrike" cap="none" spc="0" baseline="0" noProof="0" dirty="0">
                          <a:solidFill>
                            <a:schemeClr val="tx1"/>
                          </a:solidFill>
                          <a:uFillTx/>
                          <a:latin typeface="Gilroy Bold" panose="00000800000000000000" pitchFamily="50" charset="0"/>
                          <a:ea typeface="Impact"/>
                          <a:cs typeface="Impact"/>
                          <a:sym typeface="Impact"/>
                        </a:rPr>
                        <a:t>DOWN PAYMENT</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7F7F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Impact"/>
                        </a:rPr>
                        <a:t>-$0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Impact"/>
                        </a:rPr>
                        <a:t>-$5,000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F7F7F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Impact"/>
                        </a:rPr>
                        <a:t>-$10,000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F7F7F7"/>
                    </a:solidFill>
                  </a:tcPr>
                </a:tc>
                <a:extLst>
                  <a:ext uri="{0D108BD9-81ED-4DB2-BD59-A6C34878D82A}">
                    <a16:rowId xmlns:a16="http://schemas.microsoft.com/office/drawing/2014/main" val="3742348170"/>
                  </a:ext>
                </a:extLst>
              </a:tr>
            </a:tbl>
          </a:graphicData>
        </a:graphic>
      </p:graphicFrame>
      <p:graphicFrame>
        <p:nvGraphicFramePr>
          <p:cNvPr id="9" name="Table 8">
            <a:extLst>
              <a:ext uri="{FF2B5EF4-FFF2-40B4-BE49-F238E27FC236}">
                <a16:creationId xmlns:a16="http://schemas.microsoft.com/office/drawing/2014/main" id="{AE5C7ECA-EDA1-4C3A-8A11-7FEBD99744A8}"/>
              </a:ext>
            </a:extLst>
          </p:cNvPr>
          <p:cNvGraphicFramePr>
            <a:graphicFrameLocks noGrp="1"/>
          </p:cNvGraphicFramePr>
          <p:nvPr>
            <p:extLst>
              <p:ext uri="{D42A27DB-BD31-4B8C-83A1-F6EECF244321}">
                <p14:modId xmlns:p14="http://schemas.microsoft.com/office/powerpoint/2010/main" val="3297236974"/>
              </p:ext>
            </p:extLst>
          </p:nvPr>
        </p:nvGraphicFramePr>
        <p:xfrm>
          <a:off x="1173895" y="3929882"/>
          <a:ext cx="22034615" cy="1371769"/>
        </p:xfrm>
        <a:graphic>
          <a:graphicData uri="http://schemas.openxmlformats.org/drawingml/2006/table">
            <a:tbl>
              <a:tblPr/>
              <a:tblGrid>
                <a:gridCol w="6419272">
                  <a:extLst>
                    <a:ext uri="{9D8B030D-6E8A-4147-A177-3AD203B41FA5}">
                      <a16:colId xmlns:a16="http://schemas.microsoft.com/office/drawing/2014/main" val="3902018053"/>
                    </a:ext>
                  </a:extLst>
                </a:gridCol>
                <a:gridCol w="3943591">
                  <a:extLst>
                    <a:ext uri="{9D8B030D-6E8A-4147-A177-3AD203B41FA5}">
                      <a16:colId xmlns:a16="http://schemas.microsoft.com/office/drawing/2014/main" val="844131636"/>
                    </a:ext>
                  </a:extLst>
                </a:gridCol>
                <a:gridCol w="5962648">
                  <a:extLst>
                    <a:ext uri="{9D8B030D-6E8A-4147-A177-3AD203B41FA5}">
                      <a16:colId xmlns:a16="http://schemas.microsoft.com/office/drawing/2014/main" val="1419431565"/>
                    </a:ext>
                  </a:extLst>
                </a:gridCol>
                <a:gridCol w="5709104">
                  <a:extLst>
                    <a:ext uri="{9D8B030D-6E8A-4147-A177-3AD203B41FA5}">
                      <a16:colId xmlns:a16="http://schemas.microsoft.com/office/drawing/2014/main" val="3144595801"/>
                    </a:ext>
                  </a:extLst>
                </a:gridCol>
              </a:tblGrid>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PURCHASE PRICE</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Helvetica Neue Light"/>
                        </a:rPr>
                        <a:t>$25,000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75000"/>
                      </a:srgbClr>
                    </a:solidFill>
                  </a:tcPr>
                </a:tc>
                <a:extLst>
                  <a:ext uri="{0D108BD9-81ED-4DB2-BD59-A6C34878D82A}">
                    <a16:rowId xmlns:a16="http://schemas.microsoft.com/office/drawing/2014/main" val="474300886"/>
                  </a:ext>
                </a:extLst>
              </a:tr>
            </a:tbl>
          </a:graphicData>
        </a:graphic>
      </p:graphicFrame>
    </p:spTree>
    <p:extLst>
      <p:ext uri="{BB962C8B-B14F-4D97-AF65-F5344CB8AC3E}">
        <p14:creationId xmlns:p14="http://schemas.microsoft.com/office/powerpoint/2010/main" val="426978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CD5530-B48B-41D9-91B3-D5FE55E0EB6B}"/>
              </a:ext>
            </a:extLst>
          </p:cNvPr>
          <p:cNvGrpSpPr/>
          <p:nvPr/>
        </p:nvGrpSpPr>
        <p:grpSpPr>
          <a:xfrm>
            <a:off x="14006678" y="2365430"/>
            <a:ext cx="11104024" cy="10638947"/>
            <a:chOff x="12967683" y="1369952"/>
            <a:chExt cx="12143019" cy="11634425"/>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8235"/>
            <a:stretch/>
          </p:blipFill>
          <p:spPr>
            <a:xfrm flipH="1">
              <a:off x="12967683" y="1369952"/>
              <a:ext cx="11777283" cy="11634425"/>
            </a:xfrm>
            <a:prstGeom prst="rect">
              <a:avLst/>
            </a:prstGeom>
          </p:spPr>
        </p:pic>
        <p:pic>
          <p:nvPicPr>
            <p:cNvPr id="10" name="Picture 3">
              <a:extLst>
                <a:ext uri="{FF2B5EF4-FFF2-40B4-BE49-F238E27FC236}">
                  <a16:creationId xmlns:a16="http://schemas.microsoft.com/office/drawing/2014/main" id="{A2F1F651-0CF4-4061-B137-914B87D6BD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098"/>
            <a:stretch/>
          </p:blipFill>
          <p:spPr bwMode="auto">
            <a:xfrm>
              <a:off x="15818193" y="2365425"/>
              <a:ext cx="9292509" cy="906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5"/>
            <a:srcRect l="304" t="8745" r="41493" b="-81295"/>
            <a:stretch/>
          </p:blipFill>
          <p:spPr>
            <a:xfrm>
              <a:off x="15818193" y="1915800"/>
              <a:ext cx="9292509" cy="1227706"/>
            </a:xfrm>
            <a:prstGeom prst="rect">
              <a:avLst/>
            </a:prstGeom>
          </p:spPr>
        </p:pic>
      </p:grpSp>
      <p:sp>
        <p:nvSpPr>
          <p:cNvPr id="4" name="TextBox 3">
            <a:extLst>
              <a:ext uri="{FF2B5EF4-FFF2-40B4-BE49-F238E27FC236}">
                <a16:creationId xmlns:a16="http://schemas.microsoft.com/office/drawing/2014/main" id="{4C780E7A-7BFA-4754-AD78-BD387654388A}"/>
              </a:ext>
            </a:extLst>
          </p:cNvPr>
          <p:cNvSpPr txBox="1"/>
          <p:nvPr/>
        </p:nvSpPr>
        <p:spPr>
          <a:xfrm>
            <a:off x="1626859" y="4544727"/>
            <a:ext cx="11340824" cy="1292578"/>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defTabSz="1828663" eaLnBrk="1" fontAlgn="auto" hangingPunct="1">
              <a:spcBef>
                <a:spcPts val="2000"/>
              </a:spcBef>
              <a:spcAft>
                <a:spcPts val="0"/>
              </a:spcAft>
              <a:defRPr/>
            </a:pPr>
            <a:r>
              <a:rPr lang="en-US" sz="10000" dirty="0">
                <a:latin typeface="Klinic Slab Bold" pitchFamily="50" charset="0"/>
                <a:cs typeface="+mn-cs"/>
              </a:rPr>
              <a:t>HUECU Calculators</a:t>
            </a:r>
          </a:p>
        </p:txBody>
      </p:sp>
      <p:sp>
        <p:nvSpPr>
          <p:cNvPr id="5" name="TextBox 4">
            <a:extLst>
              <a:ext uri="{FF2B5EF4-FFF2-40B4-BE49-F238E27FC236}">
                <a16:creationId xmlns:a16="http://schemas.microsoft.com/office/drawing/2014/main" id="{63FEB483-51A8-41CC-AD5A-9203392A9D47}"/>
              </a:ext>
            </a:extLst>
          </p:cNvPr>
          <p:cNvSpPr txBox="1"/>
          <p:nvPr/>
        </p:nvSpPr>
        <p:spPr>
          <a:xfrm>
            <a:off x="1632105" y="7333527"/>
            <a:ext cx="11330332" cy="1015663"/>
          </a:xfrm>
          <a:prstGeom prst="rect">
            <a:avLst/>
          </a:prstGeom>
          <a:noFill/>
        </p:spPr>
        <p:txBody>
          <a:bodyPr wrap="square" rtlCol="0">
            <a:spAutoFit/>
          </a:bodyPr>
          <a:lstStyle/>
          <a:p>
            <a:pPr algn="ctr" defTabSz="914354" eaLnBrk="1" fontAlgn="auto" hangingPunct="1">
              <a:spcBef>
                <a:spcPts val="0"/>
              </a:spcBef>
              <a:spcAft>
                <a:spcPts val="0"/>
              </a:spcAft>
              <a:defRPr/>
            </a:pPr>
            <a:r>
              <a:rPr lang="en-US" sz="6000" b="1" dirty="0">
                <a:solidFill>
                  <a:srgbClr val="000000"/>
                </a:solidFill>
                <a:latin typeface="Gilroy ExtraBold" panose="00000900000000000000" pitchFamily="50" charset="0"/>
              </a:rPr>
              <a:t>HUECU.ORG/CALCULATORS</a:t>
            </a:r>
          </a:p>
        </p:txBody>
      </p:sp>
      <p:cxnSp>
        <p:nvCxnSpPr>
          <p:cNvPr id="11" name="Straight Connector 10">
            <a:extLst>
              <a:ext uri="{FF2B5EF4-FFF2-40B4-BE49-F238E27FC236}">
                <a16:creationId xmlns:a16="http://schemas.microsoft.com/office/drawing/2014/main" id="{F6E3CFC9-B53B-46EC-B78C-E2C3954984F8}"/>
              </a:ext>
            </a:extLst>
          </p:cNvPr>
          <p:cNvCxnSpPr>
            <a:cxnSpLocks/>
          </p:cNvCxnSpPr>
          <p:nvPr/>
        </p:nvCxnSpPr>
        <p:spPr>
          <a:xfrm>
            <a:off x="5898451" y="6585416"/>
            <a:ext cx="2797641" cy="0"/>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3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2164774427"/>
              </p:ext>
            </p:extLst>
          </p:nvPr>
        </p:nvGraphicFramePr>
        <p:xfrm>
          <a:off x="1173900" y="4417910"/>
          <a:ext cx="22034615" cy="3954573"/>
        </p:xfrm>
        <a:graphic>
          <a:graphicData uri="http://schemas.openxmlformats.org/drawingml/2006/table">
            <a:tbl>
              <a:tblPr/>
              <a:tblGrid>
                <a:gridCol w="6419272">
                  <a:extLst>
                    <a:ext uri="{9D8B030D-6E8A-4147-A177-3AD203B41FA5}">
                      <a16:colId xmlns:a16="http://schemas.microsoft.com/office/drawing/2014/main" val="20000"/>
                    </a:ext>
                  </a:extLst>
                </a:gridCol>
                <a:gridCol w="3943591">
                  <a:extLst>
                    <a:ext uri="{9D8B030D-6E8A-4147-A177-3AD203B41FA5}">
                      <a16:colId xmlns:a16="http://schemas.microsoft.com/office/drawing/2014/main" val="20002"/>
                    </a:ext>
                  </a:extLst>
                </a:gridCol>
                <a:gridCol w="5962648">
                  <a:extLst>
                    <a:ext uri="{9D8B030D-6E8A-4147-A177-3AD203B41FA5}">
                      <a16:colId xmlns:a16="http://schemas.microsoft.com/office/drawing/2014/main" val="20003"/>
                    </a:ext>
                  </a:extLst>
                </a:gridCol>
                <a:gridCol w="5709104">
                  <a:extLst>
                    <a:ext uri="{9D8B030D-6E8A-4147-A177-3AD203B41FA5}">
                      <a16:colId xmlns:a16="http://schemas.microsoft.com/office/drawing/2014/main" val="1655722104"/>
                    </a:ext>
                  </a:extLst>
                </a:gridCol>
              </a:tblGrid>
              <a:tr h="1211035">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lang="en-US" sz="3000" b="0" i="0" u="none" strike="noStrike" cap="none" spc="0" baseline="0" noProof="0" dirty="0">
                          <a:solidFill>
                            <a:schemeClr val="tx1"/>
                          </a:solidFill>
                          <a:uFillTx/>
                          <a:latin typeface="Gilroy Bold" panose="00000800000000000000" pitchFamily="50" charset="0"/>
                          <a:ea typeface="Impact"/>
                          <a:cs typeface="Impact"/>
                          <a:sym typeface="Impact"/>
                        </a:rPr>
                        <a:t>CREDIT SCORE</a:t>
                      </a:r>
                    </a:p>
                  </a:txBody>
                  <a:tcPr marL="548604" marR="548604" marT="0" marB="0" anchor="ctr" horzOverflow="overflow">
                    <a:lnL w="12700">
                      <a:noFill/>
                    </a:lnL>
                    <a:lnR w="12700">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C4EAD9"/>
                    </a:solidFill>
                  </a:tcPr>
                </a:tc>
                <a:tc>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790 at 5%</a:t>
                      </a:r>
                      <a:endParaRPr sz="3000" dirty="0">
                        <a:solidFill>
                          <a:schemeClr val="tx1"/>
                        </a:solidFill>
                        <a:latin typeface="Gilroy Bold" panose="00000800000000000000" pitchFamily="50" charset="0"/>
                        <a:ea typeface="Impact"/>
                        <a:cs typeface="Impact"/>
                        <a:sym typeface="Impact"/>
                      </a:endParaRPr>
                    </a:p>
                  </a:txBody>
                  <a:tcPr marL="548604" marR="548604" marT="0" marB="0" anchor="ctr" horzOverflow="overflow">
                    <a:lnL w="12700" cap="flat" cmpd="sng" algn="ctr">
                      <a:no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8AD5B4">
                        <a:alpha val="50000"/>
                      </a:srgbClr>
                    </a:solidFill>
                  </a:tcPr>
                </a:tc>
                <a:tc>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670 at 8%</a:t>
                      </a:r>
                      <a:endParaRPr sz="3000" dirty="0">
                        <a:solidFill>
                          <a:schemeClr val="tx1"/>
                        </a:solidFill>
                        <a:latin typeface="Gilroy Bold" panose="00000800000000000000" pitchFamily="50" charset="0"/>
                        <a:ea typeface="Impact"/>
                        <a:cs typeface="Impact"/>
                        <a:sym typeface="Impact"/>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a:solidFill>
                        <a:srgbClr val="DDDBDF"/>
                      </a:solidFill>
                    </a:lnB>
                    <a:solidFill>
                      <a:srgbClr val="8AD5B4">
                        <a:alpha val="50000"/>
                      </a:srgbClr>
                    </a:solidFill>
                  </a:tcPr>
                </a:tc>
                <a:tc>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520 at 16%</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8AD5B4">
                        <a:alpha val="50000"/>
                      </a:srgbClr>
                    </a:solidFill>
                  </a:tcPr>
                </a:tc>
                <a:extLst>
                  <a:ext uri="{0D108BD9-81ED-4DB2-BD59-A6C34878D82A}">
                    <a16:rowId xmlns:a16="http://schemas.microsoft.com/office/drawing/2014/main" val="10000"/>
                  </a:ext>
                </a:extLst>
              </a:tr>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LOAN AMOUNT</a:t>
                      </a:r>
                    </a:p>
                  </a:txBody>
                  <a:tcPr marL="548604" marR="548604" marT="0" marB="0" anchor="ctr" horzOverflow="overflow">
                    <a:lnL w="12700">
                      <a:solidFill>
                        <a:srgbClr val="DDDBDF"/>
                      </a:solidFill>
                    </a:lnL>
                    <a:lnR w="12700">
                      <a:solidFill>
                        <a:srgbClr val="DDDBDF"/>
                      </a:solid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$20,000</a:t>
                      </a:r>
                    </a:p>
                  </a:txBody>
                  <a:tcPr marL="548604" marR="548604"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$20,000</a:t>
                      </a:r>
                      <a:endParaRPr sz="3200" dirty="0">
                        <a:solidFill>
                          <a:schemeClr val="tx1"/>
                        </a:solidFill>
                        <a:latin typeface="Gilroy SemiBold" panose="00000700000000000000" pitchFamily="50" charset="0"/>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$20,000</a:t>
                      </a:r>
                      <a:endParaRPr sz="3200" dirty="0">
                        <a:solidFill>
                          <a:schemeClr val="tx1"/>
                        </a:solidFill>
                        <a:latin typeface="Gilroy SemiBold" panose="00000700000000000000" pitchFamily="50" charset="0"/>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71769">
                <a:tc>
                  <a:txBody>
                    <a:bodyPr/>
                    <a:lstStyle/>
                    <a:p>
                      <a:pPr marL="0" marR="0" lvl="2" indent="0" algn="l" defTabSz="914400" eaLnBrk="1" fontAlgn="auto" latinLnBrk="0" hangingPunct="1">
                        <a:lnSpc>
                          <a:spcPct val="125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MONTHLY PAYMENT </a:t>
                      </a:r>
                      <a:b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br>
                      <a:r>
                        <a:rPr kumimoji="0" lang="en-US" sz="2400" b="0" i="0" u="none" strike="noStrike" kern="0" cap="none" spc="0" normalizeH="0" baseline="0" noProof="0" dirty="0">
                          <a:ln>
                            <a:noFill/>
                          </a:ln>
                          <a:solidFill>
                            <a:srgbClr val="000000"/>
                          </a:solidFill>
                          <a:effectLst/>
                          <a:uLnTx/>
                          <a:uFillTx/>
                          <a:latin typeface="Gilroy" panose="00000500000000000000" pitchFamily="50" charset="0"/>
                          <a:ea typeface="Impact"/>
                          <a:cs typeface="Impact"/>
                          <a:sym typeface="Impact"/>
                        </a:rPr>
                        <a:t>5 Year Loan</a:t>
                      </a:r>
                      <a:endParaRPr kumimoji="0" lang="en-US" sz="3200" b="0" i="0" u="none" strike="noStrike" kern="0" cap="none" spc="0" normalizeH="0" baseline="0" noProof="0" dirty="0">
                        <a:ln>
                          <a:noFill/>
                        </a:ln>
                        <a:solidFill>
                          <a:srgbClr val="000000"/>
                        </a:solidFill>
                        <a:effectLst/>
                        <a:uLnTx/>
                        <a:uFillTx/>
                        <a:latin typeface="Gilroy" panose="00000500000000000000" pitchFamily="50" charset="0"/>
                        <a:ea typeface="Impact"/>
                        <a:cs typeface="Impact"/>
                        <a:sym typeface="Impact"/>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$377</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$406</a:t>
                      </a:r>
                      <a:endParaRPr sz="32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$486</a:t>
                      </a:r>
                      <a:endParaRPr sz="32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2403969698"/>
                  </a:ext>
                </a:extLst>
              </a:tr>
            </a:tbl>
          </a:graphicData>
        </a:graphic>
      </p:graphicFrame>
      <p:sp>
        <p:nvSpPr>
          <p:cNvPr id="14" name="TextBox 13">
            <a:extLst>
              <a:ext uri="{FF2B5EF4-FFF2-40B4-BE49-F238E27FC236}">
                <a16:creationId xmlns:a16="http://schemas.microsoft.com/office/drawing/2014/main" id="{D419BA56-4C1D-4100-8646-021E07B99F4D}"/>
              </a:ext>
            </a:extLst>
          </p:cNvPr>
          <p:cNvSpPr txBox="1"/>
          <p:nvPr/>
        </p:nvSpPr>
        <p:spPr>
          <a:xfrm>
            <a:off x="800043" y="1480065"/>
            <a:ext cx="22782327"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825459" eaLnBrk="1" fontAlgn="auto" hangingPunct="1">
              <a:spcBef>
                <a:spcPts val="5900"/>
              </a:spcBef>
              <a:spcAft>
                <a:spcPts val="0"/>
              </a:spcAft>
              <a:buSzPct val="125000"/>
              <a:defRPr/>
            </a:pPr>
            <a:r>
              <a:rPr lang="en-US" sz="10000" b="1" kern="0" spc="-300" dirty="0">
                <a:latin typeface="Klinic Slab Bold" pitchFamily="50" charset="0"/>
                <a:sym typeface="Helvetica Neue"/>
              </a:rPr>
              <a:t>Credit Score Impact</a:t>
            </a:r>
          </a:p>
        </p:txBody>
      </p:sp>
      <p:graphicFrame>
        <p:nvGraphicFramePr>
          <p:cNvPr id="4" name="Table 3">
            <a:extLst>
              <a:ext uri="{FF2B5EF4-FFF2-40B4-BE49-F238E27FC236}">
                <a16:creationId xmlns:a16="http://schemas.microsoft.com/office/drawing/2014/main" id="{91AD6265-C800-4436-928C-6E7932AAC937}"/>
              </a:ext>
            </a:extLst>
          </p:cNvPr>
          <p:cNvGraphicFramePr>
            <a:graphicFrameLocks noGrp="1"/>
          </p:cNvGraphicFramePr>
          <p:nvPr>
            <p:extLst>
              <p:ext uri="{D42A27DB-BD31-4B8C-83A1-F6EECF244321}">
                <p14:modId xmlns:p14="http://schemas.microsoft.com/office/powerpoint/2010/main" val="2764991405"/>
              </p:ext>
            </p:extLst>
          </p:nvPr>
        </p:nvGraphicFramePr>
        <p:xfrm>
          <a:off x="1173898" y="8372483"/>
          <a:ext cx="22034615" cy="1371769"/>
        </p:xfrm>
        <a:graphic>
          <a:graphicData uri="http://schemas.openxmlformats.org/drawingml/2006/table">
            <a:tbl>
              <a:tblPr/>
              <a:tblGrid>
                <a:gridCol w="6419272">
                  <a:extLst>
                    <a:ext uri="{9D8B030D-6E8A-4147-A177-3AD203B41FA5}">
                      <a16:colId xmlns:a16="http://schemas.microsoft.com/office/drawing/2014/main" val="3902018053"/>
                    </a:ext>
                  </a:extLst>
                </a:gridCol>
                <a:gridCol w="3943591">
                  <a:extLst>
                    <a:ext uri="{9D8B030D-6E8A-4147-A177-3AD203B41FA5}">
                      <a16:colId xmlns:a16="http://schemas.microsoft.com/office/drawing/2014/main" val="844131636"/>
                    </a:ext>
                  </a:extLst>
                </a:gridCol>
                <a:gridCol w="5962648">
                  <a:extLst>
                    <a:ext uri="{9D8B030D-6E8A-4147-A177-3AD203B41FA5}">
                      <a16:colId xmlns:a16="http://schemas.microsoft.com/office/drawing/2014/main" val="1419431565"/>
                    </a:ext>
                  </a:extLst>
                </a:gridCol>
                <a:gridCol w="5709104">
                  <a:extLst>
                    <a:ext uri="{9D8B030D-6E8A-4147-A177-3AD203B41FA5}">
                      <a16:colId xmlns:a16="http://schemas.microsoft.com/office/drawing/2014/main" val="3144595801"/>
                    </a:ext>
                  </a:extLst>
                </a:gridCol>
              </a:tblGrid>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TOTAL INTEREST PAID</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chemeClr val="bg1">
                        <a:lumMod val="85000"/>
                        <a:alpha val="5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Helvetica Neue Light"/>
                        </a:rPr>
                        <a:t>$2,645</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lumMod val="85000"/>
                        <a:alpha val="5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$4,332</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chemeClr val="bg1">
                        <a:lumMod val="85000"/>
                        <a:alpha val="5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$9,182</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lumMod val="85000"/>
                        <a:alpha val="50000"/>
                      </a:schemeClr>
                    </a:solidFill>
                  </a:tcPr>
                </a:tc>
                <a:extLst>
                  <a:ext uri="{0D108BD9-81ED-4DB2-BD59-A6C34878D82A}">
                    <a16:rowId xmlns:a16="http://schemas.microsoft.com/office/drawing/2014/main" val="474300886"/>
                  </a:ext>
                </a:extLst>
              </a:tr>
            </a:tbl>
          </a:graphicData>
        </a:graphic>
      </p:graphicFrame>
      <p:graphicFrame>
        <p:nvGraphicFramePr>
          <p:cNvPr id="7" name="Table 6">
            <a:extLst>
              <a:ext uri="{FF2B5EF4-FFF2-40B4-BE49-F238E27FC236}">
                <a16:creationId xmlns:a16="http://schemas.microsoft.com/office/drawing/2014/main" id="{AF94E3B2-C85F-41B4-B56C-EE76F6A2A8DE}"/>
              </a:ext>
            </a:extLst>
          </p:cNvPr>
          <p:cNvGraphicFramePr>
            <a:graphicFrameLocks noGrp="1"/>
          </p:cNvGraphicFramePr>
          <p:nvPr>
            <p:extLst>
              <p:ext uri="{D42A27DB-BD31-4B8C-83A1-F6EECF244321}">
                <p14:modId xmlns:p14="http://schemas.microsoft.com/office/powerpoint/2010/main" val="1877693847"/>
              </p:ext>
            </p:extLst>
          </p:nvPr>
        </p:nvGraphicFramePr>
        <p:xfrm>
          <a:off x="1173897" y="10348871"/>
          <a:ext cx="22034615" cy="1371769"/>
        </p:xfrm>
        <a:graphic>
          <a:graphicData uri="http://schemas.openxmlformats.org/drawingml/2006/table">
            <a:tbl>
              <a:tblPr/>
              <a:tblGrid>
                <a:gridCol w="6419272">
                  <a:extLst>
                    <a:ext uri="{9D8B030D-6E8A-4147-A177-3AD203B41FA5}">
                      <a16:colId xmlns:a16="http://schemas.microsoft.com/office/drawing/2014/main" val="3902018053"/>
                    </a:ext>
                  </a:extLst>
                </a:gridCol>
                <a:gridCol w="3943591">
                  <a:extLst>
                    <a:ext uri="{9D8B030D-6E8A-4147-A177-3AD203B41FA5}">
                      <a16:colId xmlns:a16="http://schemas.microsoft.com/office/drawing/2014/main" val="844131636"/>
                    </a:ext>
                  </a:extLst>
                </a:gridCol>
                <a:gridCol w="5962648">
                  <a:extLst>
                    <a:ext uri="{9D8B030D-6E8A-4147-A177-3AD203B41FA5}">
                      <a16:colId xmlns:a16="http://schemas.microsoft.com/office/drawing/2014/main" val="1419431565"/>
                    </a:ext>
                  </a:extLst>
                </a:gridCol>
                <a:gridCol w="5709104">
                  <a:extLst>
                    <a:ext uri="{9D8B030D-6E8A-4147-A177-3AD203B41FA5}">
                      <a16:colId xmlns:a16="http://schemas.microsoft.com/office/drawing/2014/main" val="3144595801"/>
                    </a:ext>
                  </a:extLst>
                </a:gridCol>
              </a:tblGrid>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TOTAL VEHICLE COST</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Helvetica Neue Light"/>
                        </a:rPr>
                        <a:t>$22,645</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$24,332</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$29,182</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75000"/>
                      </a:srgbClr>
                    </a:solidFill>
                  </a:tcPr>
                </a:tc>
                <a:extLst>
                  <a:ext uri="{0D108BD9-81ED-4DB2-BD59-A6C34878D82A}">
                    <a16:rowId xmlns:a16="http://schemas.microsoft.com/office/drawing/2014/main" val="474300886"/>
                  </a:ext>
                </a:extLst>
              </a:tr>
            </a:tbl>
          </a:graphicData>
        </a:graphic>
      </p:graphicFrame>
    </p:spTree>
    <p:extLst>
      <p:ext uri="{BB962C8B-B14F-4D97-AF65-F5344CB8AC3E}">
        <p14:creationId xmlns:p14="http://schemas.microsoft.com/office/powerpoint/2010/main" val="2907636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18D25E-81E7-4DEF-8119-C02E948AB532}"/>
              </a:ext>
            </a:extLst>
          </p:cNvPr>
          <p:cNvPicPr>
            <a:picLocks noChangeAspect="1"/>
          </p:cNvPicPr>
          <p:nvPr/>
        </p:nvPicPr>
        <p:blipFill rotWithShape="1">
          <a:blip r:embed="rId3"/>
          <a:srcRect l="-70068" t="19260" b="2123"/>
          <a:stretch/>
        </p:blipFill>
        <p:spPr>
          <a:xfrm>
            <a:off x="3715144" y="-115894"/>
            <a:ext cx="20921679" cy="13947786"/>
          </a:xfrm>
          <a:prstGeom prst="rect">
            <a:avLst/>
          </a:prstGeom>
        </p:spPr>
      </p:pic>
      <p:sp>
        <p:nvSpPr>
          <p:cNvPr id="18" name="Rectangle 17">
            <a:extLst>
              <a:ext uri="{FF2B5EF4-FFF2-40B4-BE49-F238E27FC236}">
                <a16:creationId xmlns:a16="http://schemas.microsoft.com/office/drawing/2014/main" id="{0E0C7340-E9C7-4792-B94A-11BCB7BF322D}"/>
              </a:ext>
            </a:extLst>
          </p:cNvPr>
          <p:cNvSpPr/>
          <p:nvPr/>
        </p:nvSpPr>
        <p:spPr>
          <a:xfrm>
            <a:off x="0" y="-160644"/>
            <a:ext cx="13714042" cy="13935456"/>
          </a:xfrm>
          <a:prstGeom prst="rect">
            <a:avLst/>
          </a:prstGeom>
          <a:solidFill>
            <a:schemeClr val="bg1"/>
          </a:solidFill>
          <a:ln>
            <a:noFill/>
          </a:ln>
          <a:effectLst>
            <a:outerShdw blurRad="571500" dist="2159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2155686" y="3121559"/>
            <a:ext cx="11916075" cy="1081344"/>
          </a:xfrm>
        </p:spPr>
        <p:txBody>
          <a:bodyPr>
            <a:noAutofit/>
          </a:bodyPr>
          <a:lstStyle/>
          <a:p>
            <a:pPr algn="l" defTabSz="1828709" rtl="0">
              <a:spcBef>
                <a:spcPts val="2000"/>
              </a:spcBef>
              <a:buSzTx/>
              <a:defRPr/>
            </a:pPr>
            <a:r>
              <a:rPr lang="en-US" sz="10000" spc="-150" dirty="0">
                <a:solidFill>
                  <a:schemeClr val="tx1"/>
                </a:solidFill>
                <a:latin typeface="Klinic Slab Bold" pitchFamily="50" charset="0"/>
                <a:cs typeface="+mn-cs"/>
              </a:rPr>
              <a:t>Do You Need A </a:t>
            </a:r>
            <a:br>
              <a:rPr lang="en-US" sz="10000" spc="-150" dirty="0">
                <a:solidFill>
                  <a:schemeClr val="tx1"/>
                </a:solidFill>
                <a:latin typeface="Klinic Slab Bold" pitchFamily="50" charset="0"/>
                <a:cs typeface="+mn-cs"/>
              </a:rPr>
            </a:br>
            <a:r>
              <a:rPr lang="en-US" sz="10000" spc="-150" dirty="0">
                <a:solidFill>
                  <a:schemeClr val="tx1"/>
                </a:solidFill>
                <a:latin typeface="Klinic Slab Bold" pitchFamily="50" charset="0"/>
                <a:cs typeface="+mn-cs"/>
              </a:rPr>
              <a:t>Co-signer?</a:t>
            </a:r>
          </a:p>
        </p:txBody>
      </p:sp>
      <p:grpSp>
        <p:nvGrpSpPr>
          <p:cNvPr id="2" name="Group 1">
            <a:extLst>
              <a:ext uri="{FF2B5EF4-FFF2-40B4-BE49-F238E27FC236}">
                <a16:creationId xmlns:a16="http://schemas.microsoft.com/office/drawing/2014/main" id="{1565A572-E253-4430-8058-E43CC1052C20}"/>
              </a:ext>
            </a:extLst>
          </p:cNvPr>
          <p:cNvGrpSpPr/>
          <p:nvPr/>
        </p:nvGrpSpPr>
        <p:grpSpPr>
          <a:xfrm>
            <a:off x="2155686" y="6326952"/>
            <a:ext cx="9284947" cy="3931154"/>
            <a:chOff x="2155686" y="5939591"/>
            <a:chExt cx="9284947" cy="3931154"/>
          </a:xfrm>
        </p:grpSpPr>
        <p:sp>
          <p:nvSpPr>
            <p:cNvPr id="37" name="Text Placeholder 10">
              <a:extLst>
                <a:ext uri="{FF2B5EF4-FFF2-40B4-BE49-F238E27FC236}">
                  <a16:creationId xmlns:a16="http://schemas.microsoft.com/office/drawing/2014/main" id="{0B79EE23-33E2-4E6C-8B91-B9410458B608}"/>
                </a:ext>
              </a:extLst>
            </p:cNvPr>
            <p:cNvSpPr txBox="1">
              <a:spLocks/>
            </p:cNvSpPr>
            <p:nvPr/>
          </p:nvSpPr>
          <p:spPr>
            <a:xfrm>
              <a:off x="2155704" y="6872041"/>
              <a:ext cx="4162037"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Book" pitchFamily="50" charset="0"/>
                </a:rPr>
                <a:t>Little or poor credit history </a:t>
              </a:r>
            </a:p>
          </p:txBody>
        </p:sp>
        <p:sp>
          <p:nvSpPr>
            <p:cNvPr id="38" name="Text Placeholder 11">
              <a:extLst>
                <a:ext uri="{FF2B5EF4-FFF2-40B4-BE49-F238E27FC236}">
                  <a16:creationId xmlns:a16="http://schemas.microsoft.com/office/drawing/2014/main" id="{45DC6314-D5B3-4C94-AC79-B9545B97A54E}"/>
                </a:ext>
              </a:extLst>
            </p:cNvPr>
            <p:cNvSpPr txBox="1">
              <a:spLocks/>
            </p:cNvSpPr>
            <p:nvPr/>
          </p:nvSpPr>
          <p:spPr>
            <a:xfrm>
              <a:off x="2155698" y="5939591"/>
              <a:ext cx="9284935" cy="480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latin typeface="Gilroy Bold" panose="00000800000000000000" pitchFamily="50" charset="0"/>
                </a:rPr>
                <a:t>LENDER MAY REQUIRE CO-SIGNER IF:</a:t>
              </a:r>
            </a:p>
          </p:txBody>
        </p:sp>
        <p:sp>
          <p:nvSpPr>
            <p:cNvPr id="39" name="Text Placeholder 10">
              <a:extLst>
                <a:ext uri="{FF2B5EF4-FFF2-40B4-BE49-F238E27FC236}">
                  <a16:creationId xmlns:a16="http://schemas.microsoft.com/office/drawing/2014/main" id="{5C9BF765-E0A7-47E6-B20E-F9860CDE282C}"/>
                </a:ext>
              </a:extLst>
            </p:cNvPr>
            <p:cNvSpPr txBox="1">
              <a:spLocks/>
            </p:cNvSpPr>
            <p:nvPr/>
          </p:nvSpPr>
          <p:spPr>
            <a:xfrm>
              <a:off x="2155704" y="7747270"/>
              <a:ext cx="2690608" cy="586058"/>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First-time buyers</a:t>
              </a:r>
            </a:p>
          </p:txBody>
        </p:sp>
        <p:cxnSp>
          <p:nvCxnSpPr>
            <p:cNvPr id="42" name="Straight Connector 41">
              <a:extLst>
                <a:ext uri="{FF2B5EF4-FFF2-40B4-BE49-F238E27FC236}">
                  <a16:creationId xmlns:a16="http://schemas.microsoft.com/office/drawing/2014/main" id="{2DEE7163-0AC1-4026-B8DD-FF81E664EE91}"/>
                </a:ext>
              </a:extLst>
            </p:cNvPr>
            <p:cNvCxnSpPr>
              <a:cxnSpLocks/>
            </p:cNvCxnSpPr>
            <p:nvPr/>
          </p:nvCxnSpPr>
          <p:spPr>
            <a:xfrm>
              <a:off x="2155698" y="8570982"/>
              <a:ext cx="816333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 Placeholder 10">
              <a:extLst>
                <a:ext uri="{FF2B5EF4-FFF2-40B4-BE49-F238E27FC236}">
                  <a16:creationId xmlns:a16="http://schemas.microsoft.com/office/drawing/2014/main" id="{9D65DE6D-AF71-4134-B27B-1074384E3197}"/>
                </a:ext>
              </a:extLst>
            </p:cNvPr>
            <p:cNvSpPr txBox="1">
              <a:spLocks/>
            </p:cNvSpPr>
            <p:nvPr/>
          </p:nvSpPr>
          <p:spPr>
            <a:xfrm>
              <a:off x="2155686" y="8746078"/>
              <a:ext cx="7923979" cy="1124667"/>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Co-signer is legally responsible for debt. Car loan may have negative impact on their credit score.</a:t>
              </a:r>
            </a:p>
          </p:txBody>
        </p:sp>
        <p:cxnSp>
          <p:nvCxnSpPr>
            <p:cNvPr id="45" name="Straight Connector 44">
              <a:extLst>
                <a:ext uri="{FF2B5EF4-FFF2-40B4-BE49-F238E27FC236}">
                  <a16:creationId xmlns:a16="http://schemas.microsoft.com/office/drawing/2014/main" id="{F6C6D02F-3E7D-4A9A-8ABC-F3F313107EA0}"/>
                </a:ext>
              </a:extLst>
            </p:cNvPr>
            <p:cNvCxnSpPr>
              <a:cxnSpLocks/>
            </p:cNvCxnSpPr>
            <p:nvPr/>
          </p:nvCxnSpPr>
          <p:spPr>
            <a:xfrm>
              <a:off x="2155698" y="7573784"/>
              <a:ext cx="816333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5505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0080841-C42E-4E78-8B8B-B1DBE3BE9AED}"/>
              </a:ext>
            </a:extLst>
          </p:cNvPr>
          <p:cNvGrpSpPr/>
          <p:nvPr/>
        </p:nvGrpSpPr>
        <p:grpSpPr>
          <a:xfrm>
            <a:off x="12708755" y="1369952"/>
            <a:ext cx="12143019" cy="11634425"/>
            <a:chOff x="6482807" y="859668"/>
            <a:chExt cx="6071905" cy="581759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235"/>
            <a:stretch/>
          </p:blipFill>
          <p:spPr>
            <a:xfrm flipH="1">
              <a:off x="6482807" y="859668"/>
              <a:ext cx="5889025" cy="58175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42591"/>
            <a:stretch/>
          </p:blipFill>
          <p:spPr>
            <a:xfrm>
              <a:off x="7908155" y="1427492"/>
              <a:ext cx="4527685" cy="4469726"/>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5"/>
            <a:srcRect l="304" t="8745" r="41493" b="-81295"/>
            <a:stretch/>
          </p:blipFill>
          <p:spPr>
            <a:xfrm>
              <a:off x="7908155" y="1132610"/>
              <a:ext cx="4646557" cy="613893"/>
            </a:xfrm>
            <a:prstGeom prst="rect">
              <a:avLst/>
            </a:prstGeom>
          </p:spPr>
        </p:pic>
      </p:grpSp>
      <p:sp>
        <p:nvSpPr>
          <p:cNvPr id="4" name="TextBox 3">
            <a:extLst>
              <a:ext uri="{FF2B5EF4-FFF2-40B4-BE49-F238E27FC236}">
                <a16:creationId xmlns:a16="http://schemas.microsoft.com/office/drawing/2014/main" id="{4C780E7A-7BFA-4754-AD78-BD387654388A}"/>
              </a:ext>
            </a:extLst>
          </p:cNvPr>
          <p:cNvSpPr txBox="1"/>
          <p:nvPr/>
        </p:nvSpPr>
        <p:spPr>
          <a:xfrm>
            <a:off x="2117286" y="3932457"/>
            <a:ext cx="10073920" cy="1292578"/>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lgn="l" defTabSz="1828663" eaLnBrk="1" fontAlgn="auto" hangingPunct="1">
              <a:spcBef>
                <a:spcPts val="2000"/>
              </a:spcBef>
              <a:spcAft>
                <a:spcPts val="0"/>
              </a:spcAft>
              <a:defRPr/>
            </a:pPr>
            <a:r>
              <a:rPr lang="en-US" sz="7200" spc="-300" dirty="0">
                <a:solidFill>
                  <a:srgbClr val="000000"/>
                </a:solidFill>
              </a:rPr>
              <a:t>Free Credit </a:t>
            </a:r>
            <a:r>
              <a:rPr lang="en-US" sz="7200" spc="-300" dirty="0">
                <a:solidFill>
                  <a:schemeClr val="accent1"/>
                </a:solidFill>
              </a:rPr>
              <a:t>Report</a:t>
            </a:r>
          </a:p>
        </p:txBody>
      </p:sp>
      <p:sp>
        <p:nvSpPr>
          <p:cNvPr id="5" name="TextBox 4">
            <a:extLst>
              <a:ext uri="{FF2B5EF4-FFF2-40B4-BE49-F238E27FC236}">
                <a16:creationId xmlns:a16="http://schemas.microsoft.com/office/drawing/2014/main" id="{63FEB483-51A8-41CC-AD5A-9203392A9D47}"/>
              </a:ext>
            </a:extLst>
          </p:cNvPr>
          <p:cNvSpPr txBox="1"/>
          <p:nvPr/>
        </p:nvSpPr>
        <p:spPr>
          <a:xfrm>
            <a:off x="2117287" y="6203992"/>
            <a:ext cx="11330332" cy="1077218"/>
          </a:xfrm>
          <a:prstGeom prst="rect">
            <a:avLst/>
          </a:prstGeom>
          <a:noFill/>
        </p:spPr>
        <p:txBody>
          <a:bodyPr wrap="square" rtlCol="0">
            <a:spAutoFit/>
          </a:bodyPr>
          <a:lstStyle/>
          <a:p>
            <a:pPr defTabSz="914354" eaLnBrk="1" fontAlgn="auto" hangingPunct="1">
              <a:spcBef>
                <a:spcPts val="0"/>
              </a:spcBef>
              <a:spcAft>
                <a:spcPts val="0"/>
              </a:spcAft>
              <a:defRPr/>
            </a:pPr>
            <a:r>
              <a:rPr lang="en-US" sz="6400" b="1" dirty="0">
                <a:solidFill>
                  <a:srgbClr val="000000"/>
                </a:solidFill>
                <a:latin typeface="Gilroy ExtraBold" panose="00000900000000000000" pitchFamily="50" charset="0"/>
                <a:ea typeface="Lato Black" charset="0"/>
                <a:cs typeface="Lato Black" charset="0"/>
              </a:rPr>
              <a:t>ANNUALCREDITREPORT</a:t>
            </a:r>
            <a:r>
              <a:rPr lang="en-US" sz="6400" b="1" spc="-300" dirty="0">
                <a:solidFill>
                  <a:srgbClr val="000000"/>
                </a:solidFill>
                <a:latin typeface="Gilroy ExtraBold" panose="00000900000000000000" pitchFamily="50" charset="0"/>
                <a:ea typeface="Lato Black" charset="0"/>
                <a:cs typeface="Lato Black" charset="0"/>
              </a:rPr>
              <a:t>.COM</a:t>
            </a:r>
          </a:p>
        </p:txBody>
      </p:sp>
      <p:sp>
        <p:nvSpPr>
          <p:cNvPr id="6" name="Rectangle 5">
            <a:extLst>
              <a:ext uri="{FF2B5EF4-FFF2-40B4-BE49-F238E27FC236}">
                <a16:creationId xmlns:a16="http://schemas.microsoft.com/office/drawing/2014/main" id="{5CE238EF-E472-4470-AA1F-8E3A61E5BDE3}"/>
              </a:ext>
            </a:extLst>
          </p:cNvPr>
          <p:cNvSpPr/>
          <p:nvPr/>
        </p:nvSpPr>
        <p:spPr>
          <a:xfrm>
            <a:off x="2127777" y="5170512"/>
            <a:ext cx="7127016" cy="707886"/>
          </a:xfrm>
          <a:prstGeom prst="rect">
            <a:avLst/>
          </a:prstGeom>
        </p:spPr>
        <p:txBody>
          <a:bodyPr wrap="none">
            <a:spAutoFit/>
          </a:bodyPr>
          <a:lstStyle/>
          <a:p>
            <a:pPr defTabSz="914354" eaLnBrk="1" fontAlgn="auto" hangingPunct="1">
              <a:spcBef>
                <a:spcPts val="0"/>
              </a:spcBef>
              <a:spcAft>
                <a:spcPts val="0"/>
              </a:spcAft>
              <a:defRPr/>
            </a:pPr>
            <a:r>
              <a:rPr lang="en-US" sz="4000" dirty="0">
                <a:solidFill>
                  <a:srgbClr val="000000">
                    <a:lumMod val="50000"/>
                    <a:lumOff val="50000"/>
                  </a:srgbClr>
                </a:solidFill>
                <a:latin typeface="Klinic Slab Medium" pitchFamily="50" charset="0"/>
              </a:rPr>
              <a:t>Request your credit report today.</a:t>
            </a:r>
          </a:p>
        </p:txBody>
      </p:sp>
    </p:spTree>
    <p:extLst>
      <p:ext uri="{BB962C8B-B14F-4D97-AF65-F5344CB8AC3E}">
        <p14:creationId xmlns:p14="http://schemas.microsoft.com/office/powerpoint/2010/main" val="856167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6955872" y="1167847"/>
            <a:ext cx="10470672" cy="1271789"/>
          </a:xfrm>
        </p:spPr>
        <p:txBody>
          <a:bodyPr anchor="t">
            <a:noAutofit/>
          </a:bodyPr>
          <a:lstStyle/>
          <a:p>
            <a:pPr algn="ctr">
              <a:lnSpc>
                <a:spcPct val="90000"/>
              </a:lnSpc>
            </a:pPr>
            <a:r>
              <a:rPr lang="en-US" sz="11999" b="0" spc="-150" dirty="0">
                <a:latin typeface="Klinic Slab Bold" pitchFamily="50" charset="0"/>
              </a:rPr>
              <a:t>Meet </a:t>
            </a:r>
            <a:r>
              <a:rPr lang="en-US" sz="11999" b="0" spc="-150" dirty="0">
                <a:latin typeface="Klinic Slab Book" pitchFamily="50" charset="0"/>
              </a:rPr>
              <a:t>the Hosts</a:t>
            </a:r>
          </a:p>
          <a:p>
            <a:pPr algn="ctr"/>
            <a:endParaRPr lang="en-US" spc="-150" dirty="0">
              <a:latin typeface="Klinic Slab Bold" pitchFamily="50" charset="0"/>
            </a:endParaRPr>
          </a:p>
        </p:txBody>
      </p:sp>
      <p:sp>
        <p:nvSpPr>
          <p:cNvPr id="49" name="Text Placeholder 11">
            <a:extLst>
              <a:ext uri="{FF2B5EF4-FFF2-40B4-BE49-F238E27FC236}">
                <a16:creationId xmlns:a16="http://schemas.microsoft.com/office/drawing/2014/main" id="{9E9B4E88-A0C2-4844-80C1-6BB3EF1E811E}"/>
              </a:ext>
            </a:extLst>
          </p:cNvPr>
          <p:cNvSpPr txBox="1">
            <a:spLocks/>
          </p:cNvSpPr>
          <p:nvPr/>
        </p:nvSpPr>
        <p:spPr>
          <a:xfrm>
            <a:off x="5629531" y="10471424"/>
            <a:ext cx="5121463" cy="767368"/>
          </a:xfrm>
          <a:prstGeom prst="rect">
            <a:avLst/>
          </a:prstGeom>
        </p:spPr>
        <p:txBody>
          <a:bodyPr lIns="0" tIns="0" rIns="0" bIns="365736"/>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828663" rtl="0" eaLnBrk="1" fontAlgn="auto" latinLnBrk="0" hangingPunct="1">
              <a:lnSpc>
                <a:spcPct val="100000"/>
              </a:lnSpc>
              <a:spcBef>
                <a:spcPts val="2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smtClean="0">
                <a:ln>
                  <a:noFill/>
                </a:ln>
                <a:solidFill>
                  <a:srgbClr val="000000"/>
                </a:solidFill>
                <a:effectLst/>
                <a:uLnTx/>
                <a:uFillTx/>
                <a:latin typeface="Klinic Slab Bold" pitchFamily="50" charset="0"/>
                <a:ea typeface="Open Sans" panose="020B0606030504020204" pitchFamily="34" charset="0"/>
              </a:rPr>
              <a:t>Ty Robinson</a:t>
            </a:r>
            <a:endParaRPr kumimoji="0" lang="en-US" sz="4000" b="0" i="0" u="none" strike="noStrike" kern="1200" cap="none" spc="0" normalizeH="0" baseline="0" noProof="0" dirty="0">
              <a:ln>
                <a:noFill/>
              </a:ln>
              <a:solidFill>
                <a:srgbClr val="000000"/>
              </a:solidFill>
              <a:effectLst/>
              <a:uLnTx/>
              <a:uFillTx/>
              <a:latin typeface="Klinic Slab Bold" pitchFamily="50" charset="0"/>
              <a:ea typeface="Open Sans" panose="020B0606030504020204" pitchFamily="34" charset="0"/>
            </a:endParaRPr>
          </a:p>
          <a:p>
            <a:pPr marL="0" marR="0" lvl="0" indent="0" algn="ctr" defTabSz="1828663"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Klinic Slab Book" pitchFamily="50" charset="0"/>
                <a:ea typeface="Open Sans" panose="020B0606030504020204" pitchFamily="34" charset="0"/>
                <a:cs typeface="Poppins SemiBold" panose="02000000000000000000" pitchFamily="2" charset="77"/>
              </a:rPr>
              <a:t>Community Engagement Specialist</a:t>
            </a:r>
            <a:endParaRPr kumimoji="0" lang="en-US" sz="2800" b="0" i="0" u="none" strike="noStrike" kern="1200" cap="none" spc="0" normalizeH="0" baseline="0" noProof="0" dirty="0">
              <a:ln>
                <a:noFill/>
              </a:ln>
              <a:solidFill>
                <a:srgbClr val="000000"/>
              </a:solidFill>
              <a:effectLst/>
              <a:uLnTx/>
              <a:uFillTx/>
              <a:latin typeface="Klinic Slab Book" pitchFamily="50" charset="0"/>
              <a:ea typeface="Open Sans" panose="020B0606030504020204" pitchFamily="34" charset="0"/>
              <a:cs typeface="Poppins SemiBold" panose="02000000000000000000" pitchFamily="2" charset="77"/>
            </a:endParaRPr>
          </a:p>
        </p:txBody>
      </p:sp>
      <p:grpSp>
        <p:nvGrpSpPr>
          <p:cNvPr id="71" name="Group 70">
            <a:extLst>
              <a:ext uri="{FF2B5EF4-FFF2-40B4-BE49-F238E27FC236}">
                <a16:creationId xmlns:a16="http://schemas.microsoft.com/office/drawing/2014/main" id="{FCCF5A3D-BFD0-4B97-A429-135C5D673A8E}"/>
              </a:ext>
            </a:extLst>
          </p:cNvPr>
          <p:cNvGrpSpPr/>
          <p:nvPr/>
        </p:nvGrpSpPr>
        <p:grpSpPr>
          <a:xfrm>
            <a:off x="5882864" y="4248978"/>
            <a:ext cx="4614796" cy="5719248"/>
            <a:chOff x="8399685" y="2018186"/>
            <a:chExt cx="2411749" cy="2988949"/>
          </a:xfrm>
        </p:grpSpPr>
        <p:pic>
          <p:nvPicPr>
            <p:cNvPr id="72" name="Picture Placeholder 25">
              <a:extLst>
                <a:ext uri="{FF2B5EF4-FFF2-40B4-BE49-F238E27FC236}">
                  <a16:creationId xmlns:a16="http://schemas.microsoft.com/office/drawing/2014/main" id="{B50F446A-908D-4208-AD70-C417EE3676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99685" y="2018186"/>
              <a:ext cx="2411749" cy="2983782"/>
            </a:xfrm>
            <a:prstGeom prst="rect">
              <a:avLst/>
            </a:prstGeom>
          </p:spPr>
        </p:pic>
        <p:sp>
          <p:nvSpPr>
            <p:cNvPr id="73" name="Rectangle 72">
              <a:extLst>
                <a:ext uri="{FF2B5EF4-FFF2-40B4-BE49-F238E27FC236}">
                  <a16:creationId xmlns:a16="http://schemas.microsoft.com/office/drawing/2014/main" id="{E04DC5B7-C206-416D-B365-9EA94FC8A44D}"/>
                </a:ext>
              </a:extLst>
            </p:cNvPr>
            <p:cNvSpPr/>
            <p:nvPr/>
          </p:nvSpPr>
          <p:spPr>
            <a:xfrm rot="5400000">
              <a:off x="9563283" y="3758984"/>
              <a:ext cx="84554" cy="241174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Gilroy Bold" panose="00000800000000000000" pitchFamily="50" charset="0"/>
              </a:endParaRPr>
            </a:p>
          </p:txBody>
        </p:sp>
      </p:grpSp>
      <p:sp>
        <p:nvSpPr>
          <p:cNvPr id="11" name="Text Placeholder 11">
            <a:extLst>
              <a:ext uri="{FF2B5EF4-FFF2-40B4-BE49-F238E27FC236}">
                <a16:creationId xmlns:a16="http://schemas.microsoft.com/office/drawing/2014/main" id="{FB699C30-E056-4D74-B9B6-706713095B7B}"/>
              </a:ext>
            </a:extLst>
          </p:cNvPr>
          <p:cNvSpPr txBox="1">
            <a:spLocks/>
          </p:cNvSpPr>
          <p:nvPr/>
        </p:nvSpPr>
        <p:spPr>
          <a:xfrm>
            <a:off x="12795104" y="10471424"/>
            <a:ext cx="5121463" cy="767368"/>
          </a:xfrm>
          <a:prstGeom prst="rect">
            <a:avLst/>
          </a:prstGeom>
        </p:spPr>
        <p:txBody>
          <a:bodyPr lIns="0" tIns="0" rIns="0" bIns="365736"/>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828663" rtl="0" eaLnBrk="1" fontAlgn="auto" latinLnBrk="0" hangingPunct="1">
              <a:lnSpc>
                <a:spcPct val="100000"/>
              </a:lnSpc>
              <a:spcBef>
                <a:spcPts val="2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Klinic Slab Bold" pitchFamily="50" charset="0"/>
                <a:ea typeface="Open Sans" panose="020B0606030504020204" pitchFamily="34" charset="0"/>
              </a:rPr>
              <a:t>Terrence Bazile</a:t>
            </a:r>
          </a:p>
          <a:p>
            <a:pPr marL="0" marR="0" lvl="0" indent="0" algn="ctr" defTabSz="1828663"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Klinic Slab Book" pitchFamily="50" charset="0"/>
                <a:ea typeface="Open Sans" panose="020B0606030504020204" pitchFamily="34" charset="0"/>
                <a:cs typeface="Poppins SemiBold" panose="02000000000000000000" pitchFamily="2" charset="77"/>
              </a:rPr>
              <a:t>Community Engagement Specialist</a:t>
            </a:r>
          </a:p>
        </p:txBody>
      </p:sp>
      <p:grpSp>
        <p:nvGrpSpPr>
          <p:cNvPr id="12" name="Group 11">
            <a:extLst>
              <a:ext uri="{FF2B5EF4-FFF2-40B4-BE49-F238E27FC236}">
                <a16:creationId xmlns:a16="http://schemas.microsoft.com/office/drawing/2014/main" id="{4D74BCAA-B9E7-4A44-8D52-7AF3401CE637}"/>
              </a:ext>
            </a:extLst>
          </p:cNvPr>
          <p:cNvGrpSpPr/>
          <p:nvPr/>
        </p:nvGrpSpPr>
        <p:grpSpPr>
          <a:xfrm>
            <a:off x="13048450" y="4258323"/>
            <a:ext cx="4614797" cy="5719246"/>
            <a:chOff x="8254221" y="2012700"/>
            <a:chExt cx="2560898" cy="3173794"/>
          </a:xfrm>
        </p:grpSpPr>
        <p:pic>
          <p:nvPicPr>
            <p:cNvPr id="13" name="Picture Placeholder 25">
              <a:extLst>
                <a:ext uri="{FF2B5EF4-FFF2-40B4-BE49-F238E27FC236}">
                  <a16:creationId xmlns:a16="http://schemas.microsoft.com/office/drawing/2014/main" id="{029C8A3A-57F8-46B7-8592-D53D03DA4033}"/>
                </a:ext>
              </a:extLst>
            </p:cNvPr>
            <p:cNvPicPr>
              <a:picLocks noChangeAspect="1"/>
            </p:cNvPicPr>
            <p:nvPr/>
          </p:nvPicPr>
          <p:blipFill rotWithShape="1">
            <a:blip r:embed="rId4">
              <a:extLst>
                <a:ext uri="{28A0092B-C50C-407E-A947-70E740481C1C}">
                  <a14:useLocalDpi xmlns:a14="http://schemas.microsoft.com/office/drawing/2010/main" val="0"/>
                </a:ext>
              </a:extLst>
            </a:blip>
            <a:srcRect l="13768" r="17577"/>
            <a:stretch/>
          </p:blipFill>
          <p:spPr>
            <a:xfrm>
              <a:off x="8262548" y="2012700"/>
              <a:ext cx="2536985" cy="3084010"/>
            </a:xfrm>
            <a:prstGeom prst="rect">
              <a:avLst/>
            </a:prstGeom>
          </p:spPr>
        </p:pic>
        <p:sp>
          <p:nvSpPr>
            <p:cNvPr id="14" name="Rectangle 13">
              <a:extLst>
                <a:ext uri="{FF2B5EF4-FFF2-40B4-BE49-F238E27FC236}">
                  <a16:creationId xmlns:a16="http://schemas.microsoft.com/office/drawing/2014/main" id="{6F26C94A-1B0A-440E-B749-75D22B44F81E}"/>
                </a:ext>
              </a:extLst>
            </p:cNvPr>
            <p:cNvSpPr/>
            <p:nvPr/>
          </p:nvSpPr>
          <p:spPr>
            <a:xfrm rot="5400000">
              <a:off x="9489778" y="3861154"/>
              <a:ext cx="89783" cy="2560898"/>
            </a:xfrm>
            <a:prstGeom prst="rect">
              <a:avLst/>
            </a:prstGeom>
            <a:solidFill>
              <a:srgbClr val="15A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Gilroy Bold" panose="00000800000000000000" pitchFamily="50" charset="0"/>
              </a:endParaRPr>
            </a:p>
          </p:txBody>
        </p:sp>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2114" r="8337"/>
          <a:stretch/>
        </p:blipFill>
        <p:spPr>
          <a:xfrm>
            <a:off x="5884985" y="4260195"/>
            <a:ext cx="4618891" cy="5561066"/>
          </a:xfrm>
          <a:prstGeom prst="rect">
            <a:avLst/>
          </a:prstGeom>
        </p:spPr>
      </p:pic>
    </p:spTree>
    <p:extLst>
      <p:ext uri="{BB962C8B-B14F-4D97-AF65-F5344CB8AC3E}">
        <p14:creationId xmlns:p14="http://schemas.microsoft.com/office/powerpoint/2010/main" val="260741106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Graphical user interface, text, application&#10;&#10;Description automatically generated">
            <a:extLst>
              <a:ext uri="{FF2B5EF4-FFF2-40B4-BE49-F238E27FC236}">
                <a16:creationId xmlns:a16="http://schemas.microsoft.com/office/drawing/2014/main" id="{47DBA519-9150-48CF-A172-C9E365859EBC}"/>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t="6450" b="9053"/>
          <a:stretch/>
        </p:blipFill>
        <p:spPr>
          <a:xfrm>
            <a:off x="3304778" y="2635015"/>
            <a:ext cx="4982858" cy="9248172"/>
          </a:xfrm>
          <a:noFill/>
        </p:spPr>
      </p:pic>
      <p:pic>
        <p:nvPicPr>
          <p:cNvPr id="7" name="Picture 6" descr="A picture containing black, monitor, photo, sitting&#10;&#10;Description automatically generated">
            <a:extLst>
              <a:ext uri="{FF2B5EF4-FFF2-40B4-BE49-F238E27FC236}">
                <a16:creationId xmlns:a16="http://schemas.microsoft.com/office/drawing/2014/main" id="{61FC89CF-0FCD-4BC2-88F9-60BE593DFC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007" t="7719" r="29122" b="7369"/>
          <a:stretch/>
        </p:blipFill>
        <p:spPr>
          <a:xfrm>
            <a:off x="3096413" y="1783546"/>
            <a:ext cx="5399587" cy="10670596"/>
          </a:xfrm>
          <a:prstGeom prst="rect">
            <a:avLst/>
          </a:prstGeom>
        </p:spPr>
      </p:pic>
      <p:sp>
        <p:nvSpPr>
          <p:cNvPr id="8" name="TextBox 7">
            <a:extLst>
              <a:ext uri="{FF2B5EF4-FFF2-40B4-BE49-F238E27FC236}">
                <a16:creationId xmlns:a16="http://schemas.microsoft.com/office/drawing/2014/main" id="{A04FAA39-2FA4-4523-BFEB-56C8E6643E6F}"/>
              </a:ext>
            </a:extLst>
          </p:cNvPr>
          <p:cNvSpPr txBox="1"/>
          <p:nvPr/>
        </p:nvSpPr>
        <p:spPr>
          <a:xfrm>
            <a:off x="11703028" y="3861888"/>
            <a:ext cx="10073264" cy="1292494"/>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defTabSz="1828573" eaLnBrk="1" fontAlgn="auto" hangingPunct="1">
              <a:spcBef>
                <a:spcPts val="2000"/>
              </a:spcBef>
              <a:spcAft>
                <a:spcPts val="0"/>
              </a:spcAft>
              <a:defRPr/>
            </a:pPr>
            <a:r>
              <a:rPr lang="en-US" sz="10000" spc="-300" dirty="0" err="1">
                <a:solidFill>
                  <a:srgbClr val="000000"/>
                </a:solidFill>
                <a:latin typeface="Klinic Slab Bold" pitchFamily="50" charset="0"/>
                <a:cs typeface="+mn-cs"/>
              </a:rPr>
              <a:t>GreenPath</a:t>
            </a:r>
            <a:endParaRPr lang="en-US" sz="10000" spc="-300" dirty="0">
              <a:solidFill>
                <a:srgbClr val="000000"/>
              </a:solidFill>
              <a:latin typeface="Klinic Slab Bold" pitchFamily="50" charset="0"/>
              <a:cs typeface="+mn-cs"/>
            </a:endParaRPr>
          </a:p>
        </p:txBody>
      </p:sp>
      <p:sp>
        <p:nvSpPr>
          <p:cNvPr id="9" name="TextBox 8">
            <a:extLst>
              <a:ext uri="{FF2B5EF4-FFF2-40B4-BE49-F238E27FC236}">
                <a16:creationId xmlns:a16="http://schemas.microsoft.com/office/drawing/2014/main" id="{9FC867F4-5C03-4203-9605-6413FE70987C}"/>
              </a:ext>
            </a:extLst>
          </p:cNvPr>
          <p:cNvSpPr txBox="1"/>
          <p:nvPr/>
        </p:nvSpPr>
        <p:spPr>
          <a:xfrm>
            <a:off x="9764045" y="7614006"/>
            <a:ext cx="13951234" cy="1015663"/>
          </a:xfrm>
          <a:prstGeom prst="rect">
            <a:avLst/>
          </a:prstGeom>
          <a:noFill/>
        </p:spPr>
        <p:txBody>
          <a:bodyPr wrap="square" rtlCol="0">
            <a:spAutoFit/>
          </a:bodyPr>
          <a:lstStyle/>
          <a:p>
            <a:pPr algn="ctr" defTabSz="914308" eaLnBrk="1" fontAlgn="auto" hangingPunct="1">
              <a:spcBef>
                <a:spcPts val="0"/>
              </a:spcBef>
              <a:spcAft>
                <a:spcPts val="0"/>
              </a:spcAft>
              <a:defRPr/>
            </a:pPr>
            <a:r>
              <a:rPr lang="en-US" sz="6000" b="1" spc="-300" dirty="0">
                <a:solidFill>
                  <a:srgbClr val="000000"/>
                </a:solidFill>
                <a:latin typeface="Gilroy ExtraBold" panose="00000900000000000000" pitchFamily="50" charset="0"/>
                <a:ea typeface="Lato Black" charset="0"/>
                <a:cs typeface="Lato Black" charset="0"/>
              </a:rPr>
              <a:t>HUECU.ORG/GREENPATH</a:t>
            </a:r>
          </a:p>
        </p:txBody>
      </p:sp>
      <p:sp>
        <p:nvSpPr>
          <p:cNvPr id="10" name="Rectangle 9">
            <a:extLst>
              <a:ext uri="{FF2B5EF4-FFF2-40B4-BE49-F238E27FC236}">
                <a16:creationId xmlns:a16="http://schemas.microsoft.com/office/drawing/2014/main" id="{EF66DE96-61D6-4C92-9EFC-D308487422EE}"/>
              </a:ext>
            </a:extLst>
          </p:cNvPr>
          <p:cNvSpPr/>
          <p:nvPr/>
        </p:nvSpPr>
        <p:spPr>
          <a:xfrm>
            <a:off x="13177107" y="5994177"/>
            <a:ext cx="7125110" cy="1124667"/>
          </a:xfrm>
          <a:prstGeom prst="rect">
            <a:avLst/>
          </a:prstGeom>
        </p:spPr>
        <p:txBody>
          <a:bodyPr wrap="square">
            <a:spAutoFit/>
          </a:bodyPr>
          <a:lstStyle/>
          <a:p>
            <a:pPr algn="ctr" defTabSz="914308" eaLnBrk="1" fontAlgn="auto" hangingPunct="1">
              <a:lnSpc>
                <a:spcPct val="125000"/>
              </a:lnSpc>
              <a:spcBef>
                <a:spcPts val="0"/>
              </a:spcBef>
              <a:spcAft>
                <a:spcPts val="0"/>
              </a:spcAft>
              <a:defRPr/>
            </a:pPr>
            <a:r>
              <a:rPr lang="en-US" sz="2800" dirty="0" err="1">
                <a:latin typeface="Klinic Slab Medium" pitchFamily="50" charset="0"/>
              </a:rPr>
              <a:t>GreenPath</a:t>
            </a:r>
            <a:r>
              <a:rPr lang="en-US" sz="2800" dirty="0">
                <a:latin typeface="Klinic Slab Medium" pitchFamily="50" charset="0"/>
              </a:rPr>
              <a:t> Financial Wellness offers free credit, budget and COVID-19 counseling.</a:t>
            </a:r>
          </a:p>
        </p:txBody>
      </p:sp>
      <p:cxnSp>
        <p:nvCxnSpPr>
          <p:cNvPr id="11" name="Straight Connector 10">
            <a:extLst>
              <a:ext uri="{FF2B5EF4-FFF2-40B4-BE49-F238E27FC236}">
                <a16:creationId xmlns:a16="http://schemas.microsoft.com/office/drawing/2014/main" id="{5ED92689-7851-4C5D-A75B-815B582E7EE4}"/>
              </a:ext>
            </a:extLst>
          </p:cNvPr>
          <p:cNvCxnSpPr>
            <a:cxnSpLocks/>
          </p:cNvCxnSpPr>
          <p:nvPr/>
        </p:nvCxnSpPr>
        <p:spPr>
          <a:xfrm>
            <a:off x="14946680" y="5665206"/>
            <a:ext cx="3585965" cy="0"/>
          </a:xfrm>
          <a:prstGeom prst="line">
            <a:avLst/>
          </a:prstGeom>
          <a:ln>
            <a:solidFill>
              <a:srgbClr val="47BC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1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a:blip r:embed="rId2"/>
          <a:srcRect/>
          <a:stretch/>
        </p:blipFill>
        <p:spPr bwMode="auto">
          <a:xfrm>
            <a:off x="-427529" y="-2455086"/>
            <a:ext cx="28954683" cy="162870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amond 11">
            <a:extLst>
              <a:ext uri="{FF2B5EF4-FFF2-40B4-BE49-F238E27FC236}">
                <a16:creationId xmlns:a16="http://schemas.microsoft.com/office/drawing/2014/main" id="{BEB46285-F4CD-49EB-8D85-983C1DC79F2B}"/>
              </a:ext>
            </a:extLst>
          </p:cNvPr>
          <p:cNvSpPr/>
          <p:nvPr/>
        </p:nvSpPr>
        <p:spPr>
          <a:xfrm>
            <a:off x="5333206" y="0"/>
            <a:ext cx="13716000" cy="13716000"/>
          </a:xfrm>
          <a:prstGeom prst="diamond">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5240474" y="4999552"/>
            <a:ext cx="13901464" cy="1377735"/>
          </a:xfrm>
        </p:spPr>
        <p:txBody>
          <a:bodyPr/>
          <a:lstStyle/>
          <a:p>
            <a:pPr defTabSz="1828709" eaLnBrk="1" fontAlgn="auto" hangingPunct="1">
              <a:spcAft>
                <a:spcPts val="0"/>
              </a:spcAft>
              <a:defRPr/>
            </a:pPr>
            <a:r>
              <a:rPr lang="en-US" sz="15000" dirty="0"/>
              <a:t>Financing Strategy</a:t>
            </a:r>
          </a:p>
        </p:txBody>
      </p:sp>
    </p:spTree>
    <p:extLst>
      <p:ext uri="{BB962C8B-B14F-4D97-AF65-F5344CB8AC3E}">
        <p14:creationId xmlns:p14="http://schemas.microsoft.com/office/powerpoint/2010/main" val="2478917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3939441573"/>
              </p:ext>
            </p:extLst>
          </p:nvPr>
        </p:nvGraphicFramePr>
        <p:xfrm>
          <a:off x="1173900" y="5505726"/>
          <a:ext cx="16325511" cy="2743538"/>
        </p:xfrm>
        <a:graphic>
          <a:graphicData uri="http://schemas.openxmlformats.org/drawingml/2006/table">
            <a:tbl>
              <a:tblPr/>
              <a:tblGrid>
                <a:gridCol w="6419272">
                  <a:extLst>
                    <a:ext uri="{9D8B030D-6E8A-4147-A177-3AD203B41FA5}">
                      <a16:colId xmlns:a16="http://schemas.microsoft.com/office/drawing/2014/main" val="20000"/>
                    </a:ext>
                  </a:extLst>
                </a:gridCol>
                <a:gridCol w="3943591">
                  <a:extLst>
                    <a:ext uri="{9D8B030D-6E8A-4147-A177-3AD203B41FA5}">
                      <a16:colId xmlns:a16="http://schemas.microsoft.com/office/drawing/2014/main" val="20002"/>
                    </a:ext>
                  </a:extLst>
                </a:gridCol>
                <a:gridCol w="5962648">
                  <a:extLst>
                    <a:ext uri="{9D8B030D-6E8A-4147-A177-3AD203B41FA5}">
                      <a16:colId xmlns:a16="http://schemas.microsoft.com/office/drawing/2014/main" val="20003"/>
                    </a:ext>
                  </a:extLst>
                </a:gridCol>
              </a:tblGrid>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CASH BACK</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-$0</a:t>
                      </a:r>
                      <a:endParaRPr sz="32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2296429096"/>
                  </a:ext>
                </a:extLst>
              </a:tr>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REMAINING COST</a:t>
                      </a:r>
                    </a:p>
                  </a:txBody>
                  <a:tcPr marL="548604" marR="548604" marT="0" marB="0" anchor="ctr" horzOverflow="overflow">
                    <a:lnL w="12700">
                      <a:solidFill>
                        <a:srgbClr val="DDDBDF"/>
                      </a:solidFill>
                    </a:lnL>
                    <a:lnR w="12700">
                      <a:solidFill>
                        <a:srgbClr val="DDDBDF"/>
                      </a:solid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$20,000</a:t>
                      </a:r>
                    </a:p>
                  </a:txBody>
                  <a:tcPr marL="548604" marR="548604"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a:t>
                      </a:r>
                      <a:r>
                        <a:rPr lang="en-US" sz="3200" dirty="0" smtClean="0">
                          <a:solidFill>
                            <a:schemeClr val="tx1"/>
                          </a:solidFill>
                          <a:latin typeface="Gilroy SemiBold" panose="00000700000000000000" pitchFamily="50" charset="0"/>
                        </a:rPr>
                        <a:t>25,000</a:t>
                      </a:r>
                      <a:endParaRPr sz="3200" dirty="0">
                        <a:solidFill>
                          <a:schemeClr val="tx1"/>
                        </a:solidFill>
                        <a:latin typeface="Gilroy SemiBold" panose="00000700000000000000" pitchFamily="50" charset="0"/>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D419BA56-4C1D-4100-8646-021E07B99F4D}"/>
              </a:ext>
            </a:extLst>
          </p:cNvPr>
          <p:cNvSpPr txBox="1"/>
          <p:nvPr/>
        </p:nvSpPr>
        <p:spPr>
          <a:xfrm>
            <a:off x="1173900" y="897857"/>
            <a:ext cx="22782324"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5459" eaLnBrk="1" fontAlgn="auto" hangingPunct="1">
              <a:spcBef>
                <a:spcPts val="5900"/>
              </a:spcBef>
              <a:spcAft>
                <a:spcPts val="0"/>
              </a:spcAft>
              <a:buSzPct val="125000"/>
              <a:defRPr/>
            </a:pPr>
            <a:r>
              <a:rPr lang="en-US" sz="10000" b="1" kern="0" spc="-300" dirty="0">
                <a:latin typeface="Klinic Slab Bold" pitchFamily="50" charset="0"/>
                <a:sym typeface="Helvetica Neue"/>
              </a:rPr>
              <a:t>Cash Back or 0% Rate</a:t>
            </a:r>
          </a:p>
        </p:txBody>
      </p:sp>
      <p:graphicFrame>
        <p:nvGraphicFramePr>
          <p:cNvPr id="4" name="Table 3">
            <a:extLst>
              <a:ext uri="{FF2B5EF4-FFF2-40B4-BE49-F238E27FC236}">
                <a16:creationId xmlns:a16="http://schemas.microsoft.com/office/drawing/2014/main" id="{91AD6265-C800-4436-928C-6E7932AAC937}"/>
              </a:ext>
            </a:extLst>
          </p:cNvPr>
          <p:cNvGraphicFramePr>
            <a:graphicFrameLocks noGrp="1"/>
          </p:cNvGraphicFramePr>
          <p:nvPr>
            <p:extLst>
              <p:ext uri="{D42A27DB-BD31-4B8C-83A1-F6EECF244321}">
                <p14:modId xmlns:p14="http://schemas.microsoft.com/office/powerpoint/2010/main" val="1906642344"/>
              </p:ext>
            </p:extLst>
          </p:nvPr>
        </p:nvGraphicFramePr>
        <p:xfrm>
          <a:off x="1173898" y="10046693"/>
          <a:ext cx="16325511" cy="1371769"/>
        </p:xfrm>
        <a:graphic>
          <a:graphicData uri="http://schemas.openxmlformats.org/drawingml/2006/table">
            <a:tbl>
              <a:tblPr/>
              <a:tblGrid>
                <a:gridCol w="6419272">
                  <a:extLst>
                    <a:ext uri="{9D8B030D-6E8A-4147-A177-3AD203B41FA5}">
                      <a16:colId xmlns:a16="http://schemas.microsoft.com/office/drawing/2014/main" val="3902018053"/>
                    </a:ext>
                  </a:extLst>
                </a:gridCol>
                <a:gridCol w="3943591">
                  <a:extLst>
                    <a:ext uri="{9D8B030D-6E8A-4147-A177-3AD203B41FA5}">
                      <a16:colId xmlns:a16="http://schemas.microsoft.com/office/drawing/2014/main" val="844131636"/>
                    </a:ext>
                  </a:extLst>
                </a:gridCol>
                <a:gridCol w="5962648">
                  <a:extLst>
                    <a:ext uri="{9D8B030D-6E8A-4147-A177-3AD203B41FA5}">
                      <a16:colId xmlns:a16="http://schemas.microsoft.com/office/drawing/2014/main" val="1419431565"/>
                    </a:ext>
                  </a:extLst>
                </a:gridCol>
              </a:tblGrid>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TOTAL INTEREST PAID</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chemeClr val="bg1">
                        <a:lumMod val="85000"/>
                        <a:alpha val="5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Helvetica Neue Light"/>
                        </a:rPr>
                        <a:t>$2,645</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lumMod val="85000"/>
                        <a:alpha val="5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chemeClr val="bg1">
                        <a:lumMod val="85000"/>
                        <a:alpha val="50000"/>
                      </a:schemeClr>
                    </a:solidFill>
                  </a:tcPr>
                </a:tc>
                <a:extLst>
                  <a:ext uri="{0D108BD9-81ED-4DB2-BD59-A6C34878D82A}">
                    <a16:rowId xmlns:a16="http://schemas.microsoft.com/office/drawing/2014/main" val="474300886"/>
                  </a:ext>
                </a:extLst>
              </a:tr>
            </a:tbl>
          </a:graphicData>
        </a:graphic>
      </p:graphicFrame>
      <p:graphicFrame>
        <p:nvGraphicFramePr>
          <p:cNvPr id="7" name="Table 6">
            <a:extLst>
              <a:ext uri="{FF2B5EF4-FFF2-40B4-BE49-F238E27FC236}">
                <a16:creationId xmlns:a16="http://schemas.microsoft.com/office/drawing/2014/main" id="{AF94E3B2-C85F-41B4-B56C-EE76F6A2A8DE}"/>
              </a:ext>
            </a:extLst>
          </p:cNvPr>
          <p:cNvGraphicFramePr>
            <a:graphicFrameLocks noGrp="1"/>
          </p:cNvGraphicFramePr>
          <p:nvPr>
            <p:extLst>
              <p:ext uri="{D42A27DB-BD31-4B8C-83A1-F6EECF244321}">
                <p14:modId xmlns:p14="http://schemas.microsoft.com/office/powerpoint/2010/main" val="1472796211"/>
              </p:ext>
            </p:extLst>
          </p:nvPr>
        </p:nvGraphicFramePr>
        <p:xfrm>
          <a:off x="1173897" y="11394834"/>
          <a:ext cx="16325511" cy="1371769"/>
        </p:xfrm>
        <a:graphic>
          <a:graphicData uri="http://schemas.openxmlformats.org/drawingml/2006/table">
            <a:tbl>
              <a:tblPr/>
              <a:tblGrid>
                <a:gridCol w="6419272">
                  <a:extLst>
                    <a:ext uri="{9D8B030D-6E8A-4147-A177-3AD203B41FA5}">
                      <a16:colId xmlns:a16="http://schemas.microsoft.com/office/drawing/2014/main" val="3902018053"/>
                    </a:ext>
                  </a:extLst>
                </a:gridCol>
                <a:gridCol w="3943591">
                  <a:extLst>
                    <a:ext uri="{9D8B030D-6E8A-4147-A177-3AD203B41FA5}">
                      <a16:colId xmlns:a16="http://schemas.microsoft.com/office/drawing/2014/main" val="844131636"/>
                    </a:ext>
                  </a:extLst>
                </a:gridCol>
                <a:gridCol w="5962648">
                  <a:extLst>
                    <a:ext uri="{9D8B030D-6E8A-4147-A177-3AD203B41FA5}">
                      <a16:colId xmlns:a16="http://schemas.microsoft.com/office/drawing/2014/main" val="1419431565"/>
                    </a:ext>
                  </a:extLst>
                </a:gridCol>
              </a:tblGrid>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TOTAL VEHICLE COST</a:t>
                      </a: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a:solidFill>
                        <a:srgbClr val="DDDBDF"/>
                      </a:solidFill>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b="0" i="0" u="none" strike="noStrike" cap="none" spc="0" baseline="0" dirty="0">
                          <a:solidFill>
                            <a:schemeClr val="tx1"/>
                          </a:solidFill>
                          <a:uFillTx/>
                          <a:latin typeface="Gilroy SemiBold" panose="00000700000000000000" pitchFamily="50" charset="0"/>
                          <a:ea typeface="+mn-ea"/>
                          <a:cs typeface="+mn-cs"/>
                          <a:sym typeface="Helvetica Neue Light"/>
                        </a:rPr>
                        <a:t>$22,645</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75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a:solidFill>
                        <a:srgbClr val="DDDBDF"/>
                      </a:solidFill>
                    </a:lnB>
                    <a:solidFill>
                      <a:srgbClr val="15AC6A">
                        <a:alpha val="75000"/>
                      </a:srgbClr>
                    </a:solidFill>
                  </a:tcPr>
                </a:tc>
                <a:extLst>
                  <a:ext uri="{0D108BD9-81ED-4DB2-BD59-A6C34878D82A}">
                    <a16:rowId xmlns:a16="http://schemas.microsoft.com/office/drawing/2014/main" val="474300886"/>
                  </a:ext>
                </a:extLst>
              </a:tr>
            </a:tbl>
          </a:graphicData>
        </a:graphic>
      </p:graphicFrame>
      <p:graphicFrame>
        <p:nvGraphicFramePr>
          <p:cNvPr id="2" name="Table 1">
            <a:extLst>
              <a:ext uri="{FF2B5EF4-FFF2-40B4-BE49-F238E27FC236}">
                <a16:creationId xmlns:a16="http://schemas.microsoft.com/office/drawing/2014/main" id="{F0FA905A-8784-495B-B2C9-0C789EBC547B}"/>
              </a:ext>
            </a:extLst>
          </p:cNvPr>
          <p:cNvGraphicFramePr>
            <a:graphicFrameLocks noGrp="1"/>
          </p:cNvGraphicFramePr>
          <p:nvPr>
            <p:extLst>
              <p:ext uri="{D42A27DB-BD31-4B8C-83A1-F6EECF244321}">
                <p14:modId xmlns:p14="http://schemas.microsoft.com/office/powerpoint/2010/main" val="4225217971"/>
              </p:ext>
            </p:extLst>
          </p:nvPr>
        </p:nvGraphicFramePr>
        <p:xfrm>
          <a:off x="7593169" y="2922922"/>
          <a:ext cx="9906239" cy="2582804"/>
        </p:xfrm>
        <a:graphic>
          <a:graphicData uri="http://schemas.openxmlformats.org/drawingml/2006/table">
            <a:tbl>
              <a:tblPr/>
              <a:tblGrid>
                <a:gridCol w="3943591">
                  <a:extLst>
                    <a:ext uri="{9D8B030D-6E8A-4147-A177-3AD203B41FA5}">
                      <a16:colId xmlns:a16="http://schemas.microsoft.com/office/drawing/2014/main" val="3073454015"/>
                    </a:ext>
                  </a:extLst>
                </a:gridCol>
                <a:gridCol w="5962648">
                  <a:extLst>
                    <a:ext uri="{9D8B030D-6E8A-4147-A177-3AD203B41FA5}">
                      <a16:colId xmlns:a16="http://schemas.microsoft.com/office/drawing/2014/main" val="2384359845"/>
                    </a:ext>
                  </a:extLst>
                </a:gridCol>
              </a:tblGrid>
              <a:tr h="1211035">
                <a:tc>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CASH BACK</a:t>
                      </a:r>
                      <a:endParaRPr sz="3000" dirty="0">
                        <a:solidFill>
                          <a:schemeClr val="tx1"/>
                        </a:solidFill>
                        <a:latin typeface="Gilroy Bold" panose="00000800000000000000" pitchFamily="50" charset="0"/>
                        <a:ea typeface="Impact"/>
                        <a:cs typeface="Impact"/>
                        <a:sym typeface="Impact"/>
                      </a:endParaRPr>
                    </a:p>
                  </a:txBody>
                  <a:tcPr marL="548604" marR="548604" marT="0" marB="0" anchor="ctr" horzOverflow="overflow">
                    <a:lnL w="12700" cap="flat" cmpd="sng" algn="ctr">
                      <a:no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8AD5B4">
                        <a:alpha val="50000"/>
                      </a:srgbClr>
                    </a:solidFill>
                  </a:tcPr>
                </a:tc>
                <a:tc>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0% INTEREST RATE</a:t>
                      </a:r>
                      <a:endParaRPr sz="3000" dirty="0">
                        <a:solidFill>
                          <a:schemeClr val="tx1"/>
                        </a:solidFill>
                        <a:latin typeface="Gilroy Bold" panose="00000800000000000000" pitchFamily="50" charset="0"/>
                        <a:ea typeface="Impact"/>
                        <a:cs typeface="Impact"/>
                        <a:sym typeface="Impact"/>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a:solidFill>
                        <a:srgbClr val="DDDBDF"/>
                      </a:solidFill>
                    </a:lnB>
                    <a:solidFill>
                      <a:srgbClr val="8AD5B4">
                        <a:alpha val="50000"/>
                      </a:srgbClr>
                    </a:solidFill>
                  </a:tcPr>
                </a:tc>
                <a:extLst>
                  <a:ext uri="{0D108BD9-81ED-4DB2-BD59-A6C34878D82A}">
                    <a16:rowId xmlns:a16="http://schemas.microsoft.com/office/drawing/2014/main" val="589373907"/>
                  </a:ext>
                </a:extLst>
              </a:tr>
              <a:tr h="1371769">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3200" dirty="0">
                          <a:solidFill>
                            <a:schemeClr val="tx1"/>
                          </a:solidFill>
                          <a:latin typeface="Gilroy SemiBold" panose="00000700000000000000" pitchFamily="50" charset="0"/>
                        </a:rPr>
                        <a:t>$25,000</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4058102092"/>
                  </a:ext>
                </a:extLst>
              </a:tr>
            </a:tbl>
          </a:graphicData>
        </a:graphic>
      </p:graphicFrame>
      <p:graphicFrame>
        <p:nvGraphicFramePr>
          <p:cNvPr id="3" name="Table 2">
            <a:extLst>
              <a:ext uri="{FF2B5EF4-FFF2-40B4-BE49-F238E27FC236}">
                <a16:creationId xmlns:a16="http://schemas.microsoft.com/office/drawing/2014/main" id="{ADFD5720-64C3-449B-BA51-A8D445D0115B}"/>
              </a:ext>
            </a:extLst>
          </p:cNvPr>
          <p:cNvGraphicFramePr>
            <a:graphicFrameLocks noGrp="1"/>
          </p:cNvGraphicFramePr>
          <p:nvPr>
            <p:extLst>
              <p:ext uri="{D42A27DB-BD31-4B8C-83A1-F6EECF244321}">
                <p14:modId xmlns:p14="http://schemas.microsoft.com/office/powerpoint/2010/main" val="998070080"/>
              </p:ext>
            </p:extLst>
          </p:nvPr>
        </p:nvGraphicFramePr>
        <p:xfrm>
          <a:off x="1173900" y="8698552"/>
          <a:ext cx="16325511" cy="1371769"/>
        </p:xfrm>
        <a:graphic>
          <a:graphicData uri="http://schemas.openxmlformats.org/drawingml/2006/table">
            <a:tbl>
              <a:tblPr/>
              <a:tblGrid>
                <a:gridCol w="6419272">
                  <a:extLst>
                    <a:ext uri="{9D8B030D-6E8A-4147-A177-3AD203B41FA5}">
                      <a16:colId xmlns:a16="http://schemas.microsoft.com/office/drawing/2014/main" val="1328153197"/>
                    </a:ext>
                  </a:extLst>
                </a:gridCol>
                <a:gridCol w="3943591">
                  <a:extLst>
                    <a:ext uri="{9D8B030D-6E8A-4147-A177-3AD203B41FA5}">
                      <a16:colId xmlns:a16="http://schemas.microsoft.com/office/drawing/2014/main" val="3857534090"/>
                    </a:ext>
                  </a:extLst>
                </a:gridCol>
                <a:gridCol w="5962648">
                  <a:extLst>
                    <a:ext uri="{9D8B030D-6E8A-4147-A177-3AD203B41FA5}">
                      <a16:colId xmlns:a16="http://schemas.microsoft.com/office/drawing/2014/main" val="133098091"/>
                    </a:ext>
                  </a:extLst>
                </a:gridCol>
              </a:tblGrid>
              <a:tr h="1371769">
                <a:tc>
                  <a:txBody>
                    <a:bodyPr/>
                    <a:lstStyle/>
                    <a:p>
                      <a:pPr marL="0" marR="0" lvl="2" indent="0" algn="l" defTabSz="914400" eaLnBrk="1" fontAlgn="auto" latinLnBrk="0" hangingPunct="1">
                        <a:lnSpc>
                          <a:spcPct val="125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MONTHLY PAYMENT </a:t>
                      </a:r>
                      <a:b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br>
                      <a:r>
                        <a:rPr kumimoji="0" lang="en-US" sz="2400" b="0" i="0" u="none" strike="noStrike" kern="0" cap="none" spc="0" normalizeH="0" baseline="0" noProof="0" dirty="0">
                          <a:ln>
                            <a:noFill/>
                          </a:ln>
                          <a:solidFill>
                            <a:srgbClr val="000000"/>
                          </a:solidFill>
                          <a:effectLst/>
                          <a:uLnTx/>
                          <a:uFillTx/>
                          <a:latin typeface="Gilroy" panose="00000500000000000000" pitchFamily="50" charset="0"/>
                          <a:ea typeface="Impact"/>
                          <a:cs typeface="Impact"/>
                          <a:sym typeface="Impact"/>
                        </a:rPr>
                        <a:t>5 Year Loan (5%)</a:t>
                      </a:r>
                      <a:endParaRPr kumimoji="0" lang="en-US" sz="3200" b="0" i="0" u="none" strike="noStrike" kern="0" cap="none" spc="0" normalizeH="0" baseline="0" noProof="0" dirty="0">
                        <a:ln>
                          <a:noFill/>
                        </a:ln>
                        <a:solidFill>
                          <a:srgbClr val="000000"/>
                        </a:solidFill>
                        <a:effectLst/>
                        <a:uLnTx/>
                        <a:uFillTx/>
                        <a:latin typeface="Gilroy" panose="00000500000000000000" pitchFamily="50" charset="0"/>
                        <a:ea typeface="Impact"/>
                        <a:cs typeface="Impact"/>
                        <a:sym typeface="Impact"/>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$377</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$417</a:t>
                      </a:r>
                      <a:endParaRPr sz="32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3296947188"/>
                  </a:ext>
                </a:extLst>
              </a:tr>
            </a:tbl>
          </a:graphicData>
        </a:graphic>
      </p:graphicFrame>
    </p:spTree>
    <p:extLst>
      <p:ext uri="{BB962C8B-B14F-4D97-AF65-F5344CB8AC3E}">
        <p14:creationId xmlns:p14="http://schemas.microsoft.com/office/powerpoint/2010/main" val="2664809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a:extLst>
              <a:ext uri="{FF2B5EF4-FFF2-40B4-BE49-F238E27FC236}">
                <a16:creationId xmlns:a16="http://schemas.microsoft.com/office/drawing/2014/main" id="{3F2AB7D5-F7A8-45A9-9819-B33791C86E91}"/>
              </a:ext>
            </a:extLst>
          </p:cNvPr>
          <p:cNvGraphicFramePr/>
          <p:nvPr>
            <p:extLst>
              <p:ext uri="{D42A27DB-BD31-4B8C-83A1-F6EECF244321}">
                <p14:modId xmlns:p14="http://schemas.microsoft.com/office/powerpoint/2010/main" val="208049998"/>
              </p:ext>
            </p:extLst>
          </p:nvPr>
        </p:nvGraphicFramePr>
        <p:xfrm>
          <a:off x="800044" y="4145746"/>
          <a:ext cx="9344012" cy="3954573"/>
        </p:xfrm>
        <a:graphic>
          <a:graphicData uri="http://schemas.openxmlformats.org/drawingml/2006/table">
            <a:tbl>
              <a:tblPr/>
              <a:tblGrid>
                <a:gridCol w="6239602">
                  <a:extLst>
                    <a:ext uri="{9D8B030D-6E8A-4147-A177-3AD203B41FA5}">
                      <a16:colId xmlns:a16="http://schemas.microsoft.com/office/drawing/2014/main" val="20000"/>
                    </a:ext>
                  </a:extLst>
                </a:gridCol>
                <a:gridCol w="3104410">
                  <a:extLst>
                    <a:ext uri="{9D8B030D-6E8A-4147-A177-3AD203B41FA5}">
                      <a16:colId xmlns:a16="http://schemas.microsoft.com/office/drawing/2014/main" val="20002"/>
                    </a:ext>
                  </a:extLst>
                </a:gridCol>
              </a:tblGrid>
              <a:tr h="1211035">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lang="en-US" sz="3000" b="0" i="0" u="none" strike="noStrike" cap="none" spc="0" baseline="0" noProof="0" dirty="0">
                          <a:solidFill>
                            <a:schemeClr val="tx1"/>
                          </a:solidFill>
                          <a:uFillTx/>
                          <a:latin typeface="Gilroy Bold" panose="00000800000000000000" pitchFamily="50" charset="0"/>
                          <a:ea typeface="Impact"/>
                          <a:cs typeface="Impact"/>
                          <a:sym typeface="Impact"/>
                        </a:rPr>
                        <a:t>TERMS</a:t>
                      </a:r>
                    </a:p>
                  </a:txBody>
                  <a:tcPr marL="548604" marR="548604" marT="0" marB="0" anchor="ctr" horzOverflow="overflow">
                    <a:lnL w="12700">
                      <a:noFill/>
                    </a:lnL>
                    <a:lnR w="12700">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C4EAD9"/>
                    </a:solidFill>
                  </a:tcPr>
                </a:tc>
                <a:tc>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4 YEAR</a:t>
                      </a:r>
                      <a:endParaRPr sz="3000" dirty="0">
                        <a:solidFill>
                          <a:schemeClr val="tx1"/>
                        </a:solidFill>
                        <a:latin typeface="Gilroy Bold" panose="00000800000000000000" pitchFamily="50" charset="0"/>
                        <a:ea typeface="Impact"/>
                        <a:cs typeface="Impact"/>
                        <a:sym typeface="Impact"/>
                      </a:endParaRPr>
                    </a:p>
                  </a:txBody>
                  <a:tcPr marL="548604" marR="548604" marT="0" marB="0" anchor="ctr" horzOverflow="overflow">
                    <a:lnL w="12700" cap="flat" cmpd="sng" algn="ctr">
                      <a:no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8AD5B4">
                        <a:alpha val="50000"/>
                      </a:srgbClr>
                    </a:solidFill>
                  </a:tcPr>
                </a:tc>
                <a:extLst>
                  <a:ext uri="{0D108BD9-81ED-4DB2-BD59-A6C34878D82A}">
                    <a16:rowId xmlns:a16="http://schemas.microsoft.com/office/drawing/2014/main" val="10000"/>
                  </a:ext>
                </a:extLst>
              </a:tr>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LOAN AMOUNT</a:t>
                      </a:r>
                    </a:p>
                  </a:txBody>
                  <a:tcPr marL="548604" marR="548604" marT="0" marB="0" anchor="ctr" horzOverflow="overflow">
                    <a:lnL w="12700">
                      <a:solidFill>
                        <a:srgbClr val="DDDBDF"/>
                      </a:solidFill>
                    </a:lnL>
                    <a:lnR w="12700">
                      <a:solidFill>
                        <a:srgbClr val="DDDBDF"/>
                      </a:solid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$20,000</a:t>
                      </a:r>
                    </a:p>
                  </a:txBody>
                  <a:tcPr marL="548604" marR="548604"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71769">
                <a:tc>
                  <a:txBody>
                    <a:bodyPr/>
                    <a:lstStyle/>
                    <a:p>
                      <a:pPr marL="0" marR="0" lvl="2" indent="0" algn="l" defTabSz="914400" eaLnBrk="1" fontAlgn="auto" latinLnBrk="0" hangingPunct="1">
                        <a:lnSpc>
                          <a:spcPct val="125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MONTHLY PAYMENT  AT 5%</a:t>
                      </a:r>
                      <a:endParaRPr kumimoji="0" lang="en-US" sz="3200" b="0" i="0" u="none" strike="noStrike" kern="0" cap="none" spc="0" normalizeH="0" baseline="0" noProof="0" dirty="0">
                        <a:ln>
                          <a:noFill/>
                        </a:ln>
                        <a:solidFill>
                          <a:srgbClr val="000000"/>
                        </a:solidFill>
                        <a:effectLst/>
                        <a:uLnTx/>
                        <a:uFillTx/>
                        <a:latin typeface="Gilroy" panose="00000500000000000000" pitchFamily="50" charset="0"/>
                        <a:ea typeface="Impact"/>
                        <a:cs typeface="Impact"/>
                        <a:sym typeface="Impact"/>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$461</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2403969698"/>
                  </a:ext>
                </a:extLst>
              </a:tr>
            </a:tbl>
          </a:graphicData>
        </a:graphic>
      </p:graphicFrame>
      <p:sp>
        <p:nvSpPr>
          <p:cNvPr id="14" name="TextBox 13">
            <a:extLst>
              <a:ext uri="{FF2B5EF4-FFF2-40B4-BE49-F238E27FC236}">
                <a16:creationId xmlns:a16="http://schemas.microsoft.com/office/drawing/2014/main" id="{D419BA56-4C1D-4100-8646-021E07B99F4D}"/>
              </a:ext>
            </a:extLst>
          </p:cNvPr>
          <p:cNvSpPr txBox="1"/>
          <p:nvPr/>
        </p:nvSpPr>
        <p:spPr>
          <a:xfrm>
            <a:off x="1173898" y="1845855"/>
            <a:ext cx="22034615"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5459" eaLnBrk="1" fontAlgn="auto" hangingPunct="1">
              <a:spcBef>
                <a:spcPts val="5900"/>
              </a:spcBef>
              <a:spcAft>
                <a:spcPts val="0"/>
              </a:spcAft>
              <a:buSzPct val="125000"/>
              <a:defRPr/>
            </a:pPr>
            <a:r>
              <a:rPr lang="en-US" sz="10000" b="1" kern="0" spc="-300" dirty="0">
                <a:latin typeface="Klinic Slab Bold" pitchFamily="50" charset="0"/>
                <a:sym typeface="Helvetica Neue"/>
              </a:rPr>
              <a:t>Loan Terms</a:t>
            </a:r>
          </a:p>
        </p:txBody>
      </p:sp>
      <p:sp>
        <p:nvSpPr>
          <p:cNvPr id="6" name="Text Placeholder 10">
            <a:extLst>
              <a:ext uri="{FF2B5EF4-FFF2-40B4-BE49-F238E27FC236}">
                <a16:creationId xmlns:a16="http://schemas.microsoft.com/office/drawing/2014/main" id="{E5FDDE7E-E57F-4629-A30F-654B636A8294}"/>
              </a:ext>
            </a:extLst>
          </p:cNvPr>
          <p:cNvSpPr txBox="1">
            <a:spLocks/>
          </p:cNvSpPr>
          <p:nvPr/>
        </p:nvSpPr>
        <p:spPr>
          <a:xfrm>
            <a:off x="17624529" y="4984673"/>
            <a:ext cx="4376631" cy="954107"/>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What will be the vehicle value at the end of the term?</a:t>
            </a:r>
          </a:p>
        </p:txBody>
      </p:sp>
      <p:sp>
        <p:nvSpPr>
          <p:cNvPr id="8" name="Text Placeholder 11">
            <a:extLst>
              <a:ext uri="{FF2B5EF4-FFF2-40B4-BE49-F238E27FC236}">
                <a16:creationId xmlns:a16="http://schemas.microsoft.com/office/drawing/2014/main" id="{415DD15F-2B51-4C36-A0AD-FAF1087BEA58}"/>
              </a:ext>
            </a:extLst>
          </p:cNvPr>
          <p:cNvSpPr txBox="1">
            <a:spLocks/>
          </p:cNvSpPr>
          <p:nvPr/>
        </p:nvSpPr>
        <p:spPr>
          <a:xfrm>
            <a:off x="17624528" y="4145746"/>
            <a:ext cx="7569615" cy="523218"/>
          </a:xfrm>
          <a:prstGeom prst="rect">
            <a:avLst/>
          </a:prstGeom>
        </p:spPr>
        <p:txBody>
          <a:bodyPr lIns="0" r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Gilroy Bold" panose="00000800000000000000" pitchFamily="50" charset="0"/>
              </a:rPr>
              <a:t>ITEMS TO CONSIDER</a:t>
            </a:r>
          </a:p>
        </p:txBody>
      </p:sp>
      <p:sp>
        <p:nvSpPr>
          <p:cNvPr id="9" name="Text Placeholder 10">
            <a:extLst>
              <a:ext uri="{FF2B5EF4-FFF2-40B4-BE49-F238E27FC236}">
                <a16:creationId xmlns:a16="http://schemas.microsoft.com/office/drawing/2014/main" id="{354C8197-DBB5-4AB4-BC1D-14DB11752F48}"/>
              </a:ext>
            </a:extLst>
          </p:cNvPr>
          <p:cNvSpPr txBox="1">
            <a:spLocks/>
          </p:cNvSpPr>
          <p:nvPr/>
        </p:nvSpPr>
        <p:spPr>
          <a:xfrm>
            <a:off x="17624529" y="6720511"/>
            <a:ext cx="4937759" cy="954107"/>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How will that monthly payment impact your future goals?</a:t>
            </a:r>
          </a:p>
        </p:txBody>
      </p:sp>
      <p:cxnSp>
        <p:nvCxnSpPr>
          <p:cNvPr id="10" name="Straight Connector 9">
            <a:extLst>
              <a:ext uri="{FF2B5EF4-FFF2-40B4-BE49-F238E27FC236}">
                <a16:creationId xmlns:a16="http://schemas.microsoft.com/office/drawing/2014/main" id="{49298184-8CDF-4210-B590-0220FFDBA5A1}"/>
              </a:ext>
            </a:extLst>
          </p:cNvPr>
          <p:cNvCxnSpPr>
            <a:cxnSpLocks/>
          </p:cNvCxnSpPr>
          <p:nvPr/>
        </p:nvCxnSpPr>
        <p:spPr>
          <a:xfrm>
            <a:off x="17624528" y="6343406"/>
            <a:ext cx="4937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7E1FAC6F-7806-4AC3-953E-998CDEB29235}"/>
              </a:ext>
            </a:extLst>
          </p:cNvPr>
          <p:cNvGraphicFramePr>
            <a:graphicFrameLocks noGrp="1"/>
          </p:cNvGraphicFramePr>
          <p:nvPr>
            <p:extLst>
              <p:ext uri="{D42A27DB-BD31-4B8C-83A1-F6EECF244321}">
                <p14:modId xmlns:p14="http://schemas.microsoft.com/office/powerpoint/2010/main" val="4211620559"/>
              </p:ext>
            </p:extLst>
          </p:nvPr>
        </p:nvGraphicFramePr>
        <p:xfrm>
          <a:off x="800045" y="8549647"/>
          <a:ext cx="9344012" cy="2582804"/>
        </p:xfrm>
        <a:graphic>
          <a:graphicData uri="http://schemas.openxmlformats.org/drawingml/2006/table">
            <a:tbl>
              <a:tblPr/>
              <a:tblGrid>
                <a:gridCol w="6239602">
                  <a:extLst>
                    <a:ext uri="{9D8B030D-6E8A-4147-A177-3AD203B41FA5}">
                      <a16:colId xmlns:a16="http://schemas.microsoft.com/office/drawing/2014/main" val="1504102963"/>
                    </a:ext>
                  </a:extLst>
                </a:gridCol>
                <a:gridCol w="3104410">
                  <a:extLst>
                    <a:ext uri="{9D8B030D-6E8A-4147-A177-3AD203B41FA5}">
                      <a16:colId xmlns:a16="http://schemas.microsoft.com/office/drawing/2014/main" val="92102491"/>
                    </a:ext>
                  </a:extLst>
                </a:gridCol>
              </a:tblGrid>
              <a:tr h="1211035">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TOTAL INTEREST PAID</a:t>
                      </a:r>
                    </a:p>
                  </a:txBody>
                  <a:tcPr marL="548604" marR="548604" marT="0" marB="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defTabSz="914400">
                        <a:defRPr sz="1800">
                          <a:solidFill>
                            <a:srgbClr val="000000"/>
                          </a:solidFill>
                        </a:defRPr>
                      </a:pPr>
                      <a:r>
                        <a:rPr kumimoji="0" lang="en-US" sz="3200" b="0" i="0" u="none" strike="noStrike" kern="0" cap="none" spc="0" normalizeH="0" baseline="0" dirty="0">
                          <a:ln>
                            <a:noFill/>
                          </a:ln>
                          <a:solidFill>
                            <a:srgbClr val="000000"/>
                          </a:solidFill>
                          <a:effectLst/>
                          <a:uLnTx/>
                          <a:uFillTx/>
                          <a:latin typeface="Gilroy Bold" panose="00000800000000000000" pitchFamily="50" charset="0"/>
                          <a:ea typeface="Impact"/>
                          <a:cs typeface="Impact"/>
                          <a:sym typeface="Impact"/>
                        </a:rPr>
                        <a:t>$2,108</a:t>
                      </a:r>
                      <a:endParaRPr kumimoji="0" sz="3200" b="0" i="0" u="none" strike="noStrike" kern="0" cap="none" spc="0" normalizeH="0" baseline="0" dirty="0">
                        <a:ln>
                          <a:noFill/>
                        </a:ln>
                        <a:solidFill>
                          <a:srgbClr val="000000"/>
                        </a:solidFill>
                        <a:effectLst/>
                        <a:uLnTx/>
                        <a:uFillTx/>
                        <a:latin typeface="Gilroy Bold" panose="00000800000000000000" pitchFamily="50" charset="0"/>
                        <a:ea typeface="Impact"/>
                        <a:cs typeface="Impact"/>
                        <a:sym typeface="Impact"/>
                      </a:endParaRPr>
                    </a:p>
                  </a:txBody>
                  <a:tcPr marL="548604" marR="548604" marT="0" marB="0" anchor="ctr" horzOverflow="overflow">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85000"/>
                        <a:alpha val="50000"/>
                      </a:schemeClr>
                    </a:solidFill>
                  </a:tcPr>
                </a:tc>
                <a:extLst>
                  <a:ext uri="{0D108BD9-81ED-4DB2-BD59-A6C34878D82A}">
                    <a16:rowId xmlns:a16="http://schemas.microsoft.com/office/drawing/2014/main" val="2801069297"/>
                  </a:ext>
                </a:extLst>
              </a:tr>
              <a:tr h="1371769">
                <a:tc>
                  <a:txBody>
                    <a:bodyPr/>
                    <a:lstStyle/>
                    <a:p>
                      <a:pPr marL="0" marR="0" lvl="2" indent="0" algn="l"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0" cap="none" spc="0" normalizeH="0" baseline="0" noProof="0" dirty="0">
                          <a:ln>
                            <a:noFill/>
                          </a:ln>
                          <a:solidFill>
                            <a:srgbClr val="000000"/>
                          </a:solidFill>
                          <a:effectLst/>
                          <a:uLnTx/>
                          <a:uFillTx/>
                          <a:latin typeface="Gilroy Bold" panose="00000800000000000000" pitchFamily="50" charset="0"/>
                          <a:ea typeface="Impact"/>
                          <a:cs typeface="Impact"/>
                          <a:sym typeface="Impact"/>
                        </a:rPr>
                        <a:t>TOTAL VEHICLE COST</a:t>
                      </a:r>
                    </a:p>
                  </a:txBody>
                  <a:tcPr marL="548604" marR="548604" marT="0" marB="0" anchor="ctr" horzOverflow="overflow">
                    <a:lnL w="12700">
                      <a:solidFill>
                        <a:srgbClr val="DDDBDF"/>
                      </a:solidFill>
                    </a:lnL>
                    <a:lnR w="12700">
                      <a:solidFill>
                        <a:srgbClr val="DDDBDF"/>
                      </a:solid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15AC6A">
                        <a:alpha val="60000"/>
                      </a:srgbClr>
                    </a:solidFill>
                  </a:tcPr>
                </a:tc>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$22,108</a:t>
                      </a:r>
                    </a:p>
                  </a:txBody>
                  <a:tcPr marL="548604" marR="548604"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chemeClr val="bg2"/>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60000"/>
                      </a:srgbClr>
                    </a:solidFill>
                  </a:tcPr>
                </a:tc>
                <a:extLst>
                  <a:ext uri="{0D108BD9-81ED-4DB2-BD59-A6C34878D82A}">
                    <a16:rowId xmlns:a16="http://schemas.microsoft.com/office/drawing/2014/main" val="1262757841"/>
                  </a:ext>
                </a:extLst>
              </a:tr>
            </a:tbl>
          </a:graphicData>
        </a:graphic>
      </p:graphicFrame>
      <p:graphicFrame>
        <p:nvGraphicFramePr>
          <p:cNvPr id="2" name="Table 1">
            <a:extLst>
              <a:ext uri="{FF2B5EF4-FFF2-40B4-BE49-F238E27FC236}">
                <a16:creationId xmlns:a16="http://schemas.microsoft.com/office/drawing/2014/main" id="{ECCC3078-E562-403C-99E1-54D210B2A65B}"/>
              </a:ext>
            </a:extLst>
          </p:cNvPr>
          <p:cNvGraphicFramePr>
            <a:graphicFrameLocks noGrp="1"/>
          </p:cNvGraphicFramePr>
          <p:nvPr>
            <p:extLst>
              <p:ext uri="{D42A27DB-BD31-4B8C-83A1-F6EECF244321}">
                <p14:modId xmlns:p14="http://schemas.microsoft.com/office/powerpoint/2010/main" val="3253478902"/>
              </p:ext>
            </p:extLst>
          </p:nvPr>
        </p:nvGraphicFramePr>
        <p:xfrm>
          <a:off x="10144057" y="4145744"/>
          <a:ext cx="3104410" cy="3954573"/>
        </p:xfrm>
        <a:graphic>
          <a:graphicData uri="http://schemas.openxmlformats.org/drawingml/2006/table">
            <a:tbl>
              <a:tblPr/>
              <a:tblGrid>
                <a:gridCol w="3104410">
                  <a:extLst>
                    <a:ext uri="{9D8B030D-6E8A-4147-A177-3AD203B41FA5}">
                      <a16:colId xmlns:a16="http://schemas.microsoft.com/office/drawing/2014/main" val="200637226"/>
                    </a:ext>
                  </a:extLst>
                </a:gridCol>
              </a:tblGrid>
              <a:tr h="1211035">
                <a:tc>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6 YEAR</a:t>
                      </a:r>
                      <a:endParaRPr sz="3000" dirty="0">
                        <a:solidFill>
                          <a:schemeClr val="tx1"/>
                        </a:solidFill>
                        <a:latin typeface="Gilroy Bold" panose="00000800000000000000" pitchFamily="50" charset="0"/>
                        <a:ea typeface="Impact"/>
                        <a:cs typeface="Impact"/>
                        <a:sym typeface="Impact"/>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a:solidFill>
                        <a:srgbClr val="DDDBDF"/>
                      </a:solidFill>
                    </a:lnB>
                    <a:solidFill>
                      <a:srgbClr val="8AD5B4">
                        <a:alpha val="50000"/>
                      </a:srgbClr>
                    </a:solidFill>
                  </a:tcPr>
                </a:tc>
                <a:extLst>
                  <a:ext uri="{0D108BD9-81ED-4DB2-BD59-A6C34878D82A}">
                    <a16:rowId xmlns:a16="http://schemas.microsoft.com/office/drawing/2014/main" val="2517354128"/>
                  </a:ext>
                </a:extLst>
              </a:tr>
              <a:tr h="1371769">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$20,000</a:t>
                      </a:r>
                      <a:endParaRPr sz="3200" dirty="0">
                        <a:solidFill>
                          <a:schemeClr val="tx1"/>
                        </a:solidFill>
                        <a:latin typeface="Gilroy SemiBold" panose="00000700000000000000" pitchFamily="50" charset="0"/>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1637752706"/>
                  </a:ext>
                </a:extLst>
              </a:tr>
              <a:tr h="1371769">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$322</a:t>
                      </a:r>
                      <a:endParaRPr sz="32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1536474151"/>
                  </a:ext>
                </a:extLst>
              </a:tr>
            </a:tbl>
          </a:graphicData>
        </a:graphic>
      </p:graphicFrame>
      <p:graphicFrame>
        <p:nvGraphicFramePr>
          <p:cNvPr id="4" name="Table 3">
            <a:extLst>
              <a:ext uri="{FF2B5EF4-FFF2-40B4-BE49-F238E27FC236}">
                <a16:creationId xmlns:a16="http://schemas.microsoft.com/office/drawing/2014/main" id="{04AF9AD5-25FA-4380-A57E-E4045A58A07A}"/>
              </a:ext>
            </a:extLst>
          </p:cNvPr>
          <p:cNvGraphicFramePr>
            <a:graphicFrameLocks noGrp="1"/>
          </p:cNvGraphicFramePr>
          <p:nvPr>
            <p:extLst>
              <p:ext uri="{D42A27DB-BD31-4B8C-83A1-F6EECF244321}">
                <p14:modId xmlns:p14="http://schemas.microsoft.com/office/powerpoint/2010/main" val="3577904279"/>
              </p:ext>
            </p:extLst>
          </p:nvPr>
        </p:nvGraphicFramePr>
        <p:xfrm>
          <a:off x="13248467" y="4145745"/>
          <a:ext cx="3104410" cy="3954573"/>
        </p:xfrm>
        <a:graphic>
          <a:graphicData uri="http://schemas.openxmlformats.org/drawingml/2006/table">
            <a:tbl>
              <a:tblPr/>
              <a:tblGrid>
                <a:gridCol w="3104410">
                  <a:extLst>
                    <a:ext uri="{9D8B030D-6E8A-4147-A177-3AD203B41FA5}">
                      <a16:colId xmlns:a16="http://schemas.microsoft.com/office/drawing/2014/main" val="1352026458"/>
                    </a:ext>
                  </a:extLst>
                </a:gridCol>
              </a:tblGrid>
              <a:tr h="1211035">
                <a:tc>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7 YEAR</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8AD5B4">
                        <a:alpha val="50000"/>
                      </a:srgbClr>
                    </a:solidFill>
                  </a:tcPr>
                </a:tc>
                <a:extLst>
                  <a:ext uri="{0D108BD9-81ED-4DB2-BD59-A6C34878D82A}">
                    <a16:rowId xmlns:a16="http://schemas.microsoft.com/office/drawing/2014/main" val="3110938426"/>
                  </a:ext>
                </a:extLst>
              </a:tr>
              <a:tr h="1371769">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$20,000</a:t>
                      </a:r>
                      <a:endParaRPr sz="32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2983219725"/>
                  </a:ext>
                </a:extLst>
              </a:tr>
              <a:tr h="1371769">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$283</a:t>
                      </a:r>
                      <a:endParaRPr sz="32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1518811184"/>
                  </a:ext>
                </a:extLst>
              </a:tr>
            </a:tbl>
          </a:graphicData>
        </a:graphic>
      </p:graphicFrame>
      <p:graphicFrame>
        <p:nvGraphicFramePr>
          <p:cNvPr id="5" name="Table 4">
            <a:extLst>
              <a:ext uri="{FF2B5EF4-FFF2-40B4-BE49-F238E27FC236}">
                <a16:creationId xmlns:a16="http://schemas.microsoft.com/office/drawing/2014/main" id="{60F10FCA-502A-4380-8C5E-072CB3EAE211}"/>
              </a:ext>
            </a:extLst>
          </p:cNvPr>
          <p:cNvGraphicFramePr>
            <a:graphicFrameLocks noGrp="1"/>
          </p:cNvGraphicFramePr>
          <p:nvPr>
            <p:extLst>
              <p:ext uri="{D42A27DB-BD31-4B8C-83A1-F6EECF244321}">
                <p14:modId xmlns:p14="http://schemas.microsoft.com/office/powerpoint/2010/main" val="988511158"/>
              </p:ext>
            </p:extLst>
          </p:nvPr>
        </p:nvGraphicFramePr>
        <p:xfrm>
          <a:off x="10144056" y="8549647"/>
          <a:ext cx="3104410" cy="2582804"/>
        </p:xfrm>
        <a:graphic>
          <a:graphicData uri="http://schemas.openxmlformats.org/drawingml/2006/table">
            <a:tbl>
              <a:tblPr/>
              <a:tblGrid>
                <a:gridCol w="3104410">
                  <a:extLst>
                    <a:ext uri="{9D8B030D-6E8A-4147-A177-3AD203B41FA5}">
                      <a16:colId xmlns:a16="http://schemas.microsoft.com/office/drawing/2014/main" val="448910996"/>
                    </a:ext>
                  </a:extLst>
                </a:gridCol>
              </a:tblGrid>
              <a:tr h="1211035">
                <a:tc>
                  <a:txBody>
                    <a:bodyPr/>
                    <a:lstStyle/>
                    <a:p>
                      <a:pPr algn="ctr" defTabSz="914400">
                        <a:defRPr sz="1800">
                          <a:solidFill>
                            <a:srgbClr val="000000"/>
                          </a:solidFill>
                        </a:defRPr>
                      </a:pPr>
                      <a:r>
                        <a:rPr kumimoji="0" lang="en-US" sz="3200" b="0" i="0" u="none" strike="noStrike" kern="0" cap="none" spc="0" normalizeH="0" baseline="0" dirty="0">
                          <a:ln>
                            <a:noFill/>
                          </a:ln>
                          <a:solidFill>
                            <a:srgbClr val="000000"/>
                          </a:solidFill>
                          <a:effectLst/>
                          <a:uLnTx/>
                          <a:uFillTx/>
                          <a:latin typeface="Gilroy Bold" panose="00000800000000000000" pitchFamily="50" charset="0"/>
                          <a:ea typeface="Impact"/>
                          <a:cs typeface="Impact"/>
                          <a:sym typeface="Impact"/>
                        </a:rPr>
                        <a:t>$3,191</a:t>
                      </a:r>
                      <a:endParaRPr kumimoji="0" sz="3200" b="0" i="0" u="none" strike="noStrike" kern="0" cap="none" spc="0" normalizeH="0" baseline="0" dirty="0">
                        <a:ln>
                          <a:noFill/>
                        </a:ln>
                        <a:solidFill>
                          <a:srgbClr val="000000"/>
                        </a:solidFill>
                        <a:effectLst/>
                        <a:uLnTx/>
                        <a:uFillTx/>
                        <a:latin typeface="Gilroy Bold" panose="00000800000000000000" pitchFamily="50" charset="0"/>
                        <a:ea typeface="Impact"/>
                        <a:cs typeface="Impact"/>
                        <a:sym typeface="Impact"/>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a:solidFill>
                        <a:srgbClr val="DDDBDF"/>
                      </a:solidFill>
                    </a:lnB>
                    <a:solidFill>
                      <a:schemeClr val="bg1">
                        <a:lumMod val="85000"/>
                        <a:alpha val="50000"/>
                      </a:schemeClr>
                    </a:solidFill>
                  </a:tcPr>
                </a:tc>
                <a:extLst>
                  <a:ext uri="{0D108BD9-81ED-4DB2-BD59-A6C34878D82A}">
                    <a16:rowId xmlns:a16="http://schemas.microsoft.com/office/drawing/2014/main" val="1238940828"/>
                  </a:ext>
                </a:extLst>
              </a:tr>
              <a:tr h="1371769">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$23,191</a:t>
                      </a:r>
                      <a:endParaRPr sz="3200" dirty="0">
                        <a:solidFill>
                          <a:schemeClr val="tx1"/>
                        </a:solidFill>
                        <a:latin typeface="Gilroy SemiBold" panose="00000700000000000000" pitchFamily="50" charset="0"/>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rgbClr val="15AC6A">
                        <a:alpha val="60000"/>
                      </a:srgbClr>
                    </a:solidFill>
                  </a:tcPr>
                </a:tc>
                <a:extLst>
                  <a:ext uri="{0D108BD9-81ED-4DB2-BD59-A6C34878D82A}">
                    <a16:rowId xmlns:a16="http://schemas.microsoft.com/office/drawing/2014/main" val="983832061"/>
                  </a:ext>
                </a:extLst>
              </a:tr>
            </a:tbl>
          </a:graphicData>
        </a:graphic>
      </p:graphicFrame>
      <p:graphicFrame>
        <p:nvGraphicFramePr>
          <p:cNvPr id="7" name="Table 6">
            <a:extLst>
              <a:ext uri="{FF2B5EF4-FFF2-40B4-BE49-F238E27FC236}">
                <a16:creationId xmlns:a16="http://schemas.microsoft.com/office/drawing/2014/main" id="{DB019D52-5929-4F09-9255-9009B18DE112}"/>
              </a:ext>
            </a:extLst>
          </p:cNvPr>
          <p:cNvGraphicFramePr>
            <a:graphicFrameLocks noGrp="1"/>
          </p:cNvGraphicFramePr>
          <p:nvPr>
            <p:extLst>
              <p:ext uri="{D42A27DB-BD31-4B8C-83A1-F6EECF244321}">
                <p14:modId xmlns:p14="http://schemas.microsoft.com/office/powerpoint/2010/main" val="616193070"/>
              </p:ext>
            </p:extLst>
          </p:nvPr>
        </p:nvGraphicFramePr>
        <p:xfrm>
          <a:off x="13248467" y="8549647"/>
          <a:ext cx="3104410" cy="2582804"/>
        </p:xfrm>
        <a:graphic>
          <a:graphicData uri="http://schemas.openxmlformats.org/drawingml/2006/table">
            <a:tbl>
              <a:tblPr/>
              <a:tblGrid>
                <a:gridCol w="3104410">
                  <a:extLst>
                    <a:ext uri="{9D8B030D-6E8A-4147-A177-3AD203B41FA5}">
                      <a16:colId xmlns:a16="http://schemas.microsoft.com/office/drawing/2014/main" val="95096689"/>
                    </a:ext>
                  </a:extLst>
                </a:gridCol>
              </a:tblGrid>
              <a:tr h="1211035">
                <a:tc>
                  <a:txBody>
                    <a:bodyPr/>
                    <a:lstStyle/>
                    <a:p>
                      <a:pPr algn="ctr" defTabSz="914400">
                        <a:defRPr sz="1800">
                          <a:solidFill>
                            <a:srgbClr val="000000"/>
                          </a:solidFill>
                        </a:defRPr>
                      </a:pPr>
                      <a:r>
                        <a:rPr kumimoji="0" lang="en-US" sz="3200" b="0" i="0" u="none" strike="noStrike" kern="0" cap="none" spc="0" normalizeH="0" baseline="0" dirty="0">
                          <a:ln>
                            <a:noFill/>
                          </a:ln>
                          <a:solidFill>
                            <a:srgbClr val="000000"/>
                          </a:solidFill>
                          <a:effectLst/>
                          <a:uLnTx/>
                          <a:uFillTx/>
                          <a:latin typeface="Gilroy Bold" panose="00000800000000000000" pitchFamily="50" charset="0"/>
                          <a:ea typeface="Impact"/>
                          <a:cs typeface="Impact"/>
                          <a:sym typeface="Impact"/>
                        </a:rPr>
                        <a:t>$3,745</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lumMod val="85000"/>
                        <a:alpha val="50000"/>
                      </a:schemeClr>
                    </a:solidFill>
                  </a:tcPr>
                </a:tc>
                <a:extLst>
                  <a:ext uri="{0D108BD9-81ED-4DB2-BD59-A6C34878D82A}">
                    <a16:rowId xmlns:a16="http://schemas.microsoft.com/office/drawing/2014/main" val="61363439"/>
                  </a:ext>
                </a:extLst>
              </a:tr>
              <a:tr h="1371769">
                <a:tc>
                  <a:txBody>
                    <a:bodyPr/>
                    <a:lstStyle/>
                    <a:p>
                      <a:pPr algn="ctr" defTabSz="914400">
                        <a:defRPr sz="2200">
                          <a:solidFill>
                            <a:srgbClr val="9C999B"/>
                          </a:solidFill>
                        </a:defRPr>
                      </a:pPr>
                      <a:r>
                        <a:rPr lang="en-US" sz="3200" dirty="0">
                          <a:solidFill>
                            <a:schemeClr val="tx1"/>
                          </a:solidFill>
                          <a:latin typeface="Gilroy SemiBold" panose="00000700000000000000" pitchFamily="50" charset="0"/>
                        </a:rPr>
                        <a:t>$23,745</a:t>
                      </a:r>
                      <a:endParaRPr sz="32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15AC6A">
                        <a:alpha val="60000"/>
                      </a:srgbClr>
                    </a:solidFill>
                  </a:tcPr>
                </a:tc>
                <a:extLst>
                  <a:ext uri="{0D108BD9-81ED-4DB2-BD59-A6C34878D82A}">
                    <a16:rowId xmlns:a16="http://schemas.microsoft.com/office/drawing/2014/main" val="770584130"/>
                  </a:ext>
                </a:extLst>
              </a:tr>
            </a:tbl>
          </a:graphicData>
        </a:graphic>
      </p:graphicFrame>
    </p:spTree>
    <p:extLst>
      <p:ext uri="{BB962C8B-B14F-4D97-AF65-F5344CB8AC3E}">
        <p14:creationId xmlns:p14="http://schemas.microsoft.com/office/powerpoint/2010/main" val="434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1985566" y="1670608"/>
            <a:ext cx="23553839" cy="1081342"/>
          </a:xfrm>
        </p:spPr>
        <p:txBody>
          <a:bodyPr>
            <a:noAutofit/>
          </a:bodyPr>
          <a:lstStyle/>
          <a:p>
            <a:pPr algn="l"/>
            <a:r>
              <a:rPr lang="en-US" sz="10000" dirty="0">
                <a:solidFill>
                  <a:schemeClr val="tx1"/>
                </a:solidFill>
                <a:latin typeface="Klinic Slab Bold" pitchFamily="50" charset="0"/>
              </a:rPr>
              <a:t>Shop Around For Financing</a:t>
            </a:r>
          </a:p>
        </p:txBody>
      </p:sp>
      <p:pic>
        <p:nvPicPr>
          <p:cNvPr id="22" name="Picture 12" hidden="1">
            <a:extLst>
              <a:ext uri="{FF2B5EF4-FFF2-40B4-BE49-F238E27FC236}">
                <a16:creationId xmlns:a16="http://schemas.microsoft.com/office/drawing/2014/main" id="{DB4A27C1-84CD-499D-93F9-44AEC6CF25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6093" y="5530858"/>
            <a:ext cx="3645689" cy="3612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id="{4E93B560-DA88-4859-AE6B-E9816E0AE9F3}"/>
              </a:ext>
            </a:extLst>
          </p:cNvPr>
          <p:cNvGrpSpPr/>
          <p:nvPr/>
        </p:nvGrpSpPr>
        <p:grpSpPr>
          <a:xfrm>
            <a:off x="1985566" y="4017211"/>
            <a:ext cx="7335067" cy="3392547"/>
            <a:chOff x="2155686" y="5353532"/>
            <a:chExt cx="7335067" cy="3392547"/>
          </a:xfrm>
        </p:grpSpPr>
        <p:sp>
          <p:nvSpPr>
            <p:cNvPr id="37" name="Text Placeholder 10">
              <a:extLst>
                <a:ext uri="{FF2B5EF4-FFF2-40B4-BE49-F238E27FC236}">
                  <a16:creationId xmlns:a16="http://schemas.microsoft.com/office/drawing/2014/main" id="{0B79EE23-33E2-4E6C-8B91-B9410458B608}"/>
                </a:ext>
              </a:extLst>
            </p:cNvPr>
            <p:cNvSpPr txBox="1">
              <a:spLocks/>
            </p:cNvSpPr>
            <p:nvPr/>
          </p:nvSpPr>
          <p:spPr>
            <a:xfrm>
              <a:off x="2155704" y="6285983"/>
              <a:ext cx="1864549"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ID" dirty="0">
                  <a:latin typeface="Klinic Slab Book" pitchFamily="50" charset="0"/>
                </a:rPr>
                <a:t>Car Dealers</a:t>
              </a:r>
              <a:endParaRPr lang="en-US" dirty="0">
                <a:latin typeface="Klinic Slab Book" pitchFamily="50" charset="0"/>
              </a:endParaRPr>
            </a:p>
          </p:txBody>
        </p:sp>
        <p:sp>
          <p:nvSpPr>
            <p:cNvPr id="38" name="Text Placeholder 11">
              <a:extLst>
                <a:ext uri="{FF2B5EF4-FFF2-40B4-BE49-F238E27FC236}">
                  <a16:creationId xmlns:a16="http://schemas.microsoft.com/office/drawing/2014/main" id="{45DC6314-D5B3-4C94-AC79-B9545B97A54E}"/>
                </a:ext>
              </a:extLst>
            </p:cNvPr>
            <p:cNvSpPr txBox="1">
              <a:spLocks/>
            </p:cNvSpPr>
            <p:nvPr/>
          </p:nvSpPr>
          <p:spPr>
            <a:xfrm>
              <a:off x="2155698" y="5353532"/>
              <a:ext cx="7335055"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Finance Options</a:t>
              </a:r>
              <a:endParaRPr lang="en-US" sz="3600" b="1" dirty="0">
                <a:solidFill>
                  <a:srgbClr val="8C2332"/>
                </a:solidFill>
                <a:latin typeface="Gilroy Bold" panose="00000800000000000000" pitchFamily="50" charset="0"/>
              </a:endParaRPr>
            </a:p>
          </p:txBody>
        </p:sp>
        <p:sp>
          <p:nvSpPr>
            <p:cNvPr id="39" name="Text Placeholder 10">
              <a:extLst>
                <a:ext uri="{FF2B5EF4-FFF2-40B4-BE49-F238E27FC236}">
                  <a16:creationId xmlns:a16="http://schemas.microsoft.com/office/drawing/2014/main" id="{5C9BF765-E0A7-47E6-B20E-F9860CDE282C}"/>
                </a:ext>
              </a:extLst>
            </p:cNvPr>
            <p:cNvSpPr txBox="1">
              <a:spLocks/>
            </p:cNvSpPr>
            <p:nvPr/>
          </p:nvSpPr>
          <p:spPr>
            <a:xfrm>
              <a:off x="2155704" y="7161212"/>
              <a:ext cx="1090363" cy="586058"/>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Banks</a:t>
              </a:r>
            </a:p>
          </p:txBody>
        </p:sp>
        <p:cxnSp>
          <p:nvCxnSpPr>
            <p:cNvPr id="42" name="Straight Connector 41">
              <a:extLst>
                <a:ext uri="{FF2B5EF4-FFF2-40B4-BE49-F238E27FC236}">
                  <a16:creationId xmlns:a16="http://schemas.microsoft.com/office/drawing/2014/main" id="{2DEE7163-0AC1-4026-B8DD-FF81E664EE91}"/>
                </a:ext>
              </a:extLst>
            </p:cNvPr>
            <p:cNvCxnSpPr>
              <a:cxnSpLocks/>
            </p:cNvCxnSpPr>
            <p:nvPr/>
          </p:nvCxnSpPr>
          <p:spPr>
            <a:xfrm>
              <a:off x="2155698" y="7984924"/>
              <a:ext cx="3931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 Placeholder 10">
              <a:extLst>
                <a:ext uri="{FF2B5EF4-FFF2-40B4-BE49-F238E27FC236}">
                  <a16:creationId xmlns:a16="http://schemas.microsoft.com/office/drawing/2014/main" id="{9D65DE6D-AF71-4134-B27B-1074384E3197}"/>
                </a:ext>
              </a:extLst>
            </p:cNvPr>
            <p:cNvSpPr txBox="1">
              <a:spLocks/>
            </p:cNvSpPr>
            <p:nvPr/>
          </p:nvSpPr>
          <p:spPr>
            <a:xfrm>
              <a:off x="2155686" y="8160021"/>
              <a:ext cx="2211824" cy="586058"/>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Credit Unions</a:t>
              </a:r>
            </a:p>
          </p:txBody>
        </p:sp>
        <p:cxnSp>
          <p:nvCxnSpPr>
            <p:cNvPr id="45" name="Straight Connector 44">
              <a:extLst>
                <a:ext uri="{FF2B5EF4-FFF2-40B4-BE49-F238E27FC236}">
                  <a16:creationId xmlns:a16="http://schemas.microsoft.com/office/drawing/2014/main" id="{F6C6D02F-3E7D-4A9A-8ABC-F3F313107EA0}"/>
                </a:ext>
              </a:extLst>
            </p:cNvPr>
            <p:cNvCxnSpPr>
              <a:cxnSpLocks/>
            </p:cNvCxnSpPr>
            <p:nvPr/>
          </p:nvCxnSpPr>
          <p:spPr>
            <a:xfrm>
              <a:off x="2155698" y="6987726"/>
              <a:ext cx="3931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347B060-FBE4-423B-99D8-EF97998BB633}"/>
              </a:ext>
            </a:extLst>
          </p:cNvPr>
          <p:cNvGrpSpPr/>
          <p:nvPr/>
        </p:nvGrpSpPr>
        <p:grpSpPr>
          <a:xfrm>
            <a:off x="1985566" y="8350235"/>
            <a:ext cx="19482909" cy="3927498"/>
            <a:chOff x="11925264" y="4818581"/>
            <a:chExt cx="19482909" cy="3927498"/>
          </a:xfrm>
        </p:grpSpPr>
        <p:sp>
          <p:nvSpPr>
            <p:cNvPr id="47" name="Text Placeholder 10" hidden="1">
              <a:extLst>
                <a:ext uri="{FF2B5EF4-FFF2-40B4-BE49-F238E27FC236}">
                  <a16:creationId xmlns:a16="http://schemas.microsoft.com/office/drawing/2014/main" id="{5BE6CBAF-5A62-4B82-AD58-4082677D49D5}"/>
                </a:ext>
              </a:extLst>
            </p:cNvPr>
            <p:cNvSpPr txBox="1">
              <a:spLocks/>
            </p:cNvSpPr>
            <p:nvPr/>
          </p:nvSpPr>
          <p:spPr>
            <a:xfrm>
              <a:off x="11925270" y="6285983"/>
              <a:ext cx="4664739"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ID" b="1" dirty="0">
                  <a:latin typeface="Klinic Slab Book" pitchFamily="50" charset="0"/>
                </a:rPr>
                <a:t>Discounts </a:t>
              </a:r>
              <a:r>
                <a:rPr lang="en-ID" dirty="0">
                  <a:latin typeface="Klinic Slab Book" pitchFamily="50" charset="0"/>
                </a:rPr>
                <a:t>for</a:t>
              </a:r>
              <a:r>
                <a:rPr lang="en-ID" b="1" dirty="0">
                  <a:latin typeface="Klinic Slab Book" pitchFamily="50" charset="0"/>
                </a:rPr>
                <a:t> green vehicles?</a:t>
              </a:r>
            </a:p>
          </p:txBody>
        </p:sp>
        <p:sp>
          <p:nvSpPr>
            <p:cNvPr id="48" name="Text Placeholder 11">
              <a:extLst>
                <a:ext uri="{FF2B5EF4-FFF2-40B4-BE49-F238E27FC236}">
                  <a16:creationId xmlns:a16="http://schemas.microsoft.com/office/drawing/2014/main" id="{0346664F-FB59-47AD-A58D-5B04EA369D41}"/>
                </a:ext>
              </a:extLst>
            </p:cNvPr>
            <p:cNvSpPr txBox="1">
              <a:spLocks/>
            </p:cNvSpPr>
            <p:nvPr/>
          </p:nvSpPr>
          <p:spPr>
            <a:xfrm>
              <a:off x="18217907" y="4818581"/>
              <a:ext cx="13190266"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baseline="30000" dirty="0" smtClean="0">
                  <a:latin typeface="Gilroy" panose="020B0604020202020204" charset="0"/>
                  <a:ea typeface="Impact"/>
                  <a:cs typeface="Impact"/>
                  <a:sym typeface="Impact"/>
                </a:rPr>
                <a:t>1,2,3 </a:t>
              </a:r>
              <a:r>
                <a:rPr lang="en-US" sz="3600" b="1" dirty="0" smtClean="0">
                  <a:solidFill>
                    <a:srgbClr val="000000"/>
                  </a:solidFill>
                  <a:latin typeface="Gilroy Bold" panose="00000800000000000000" pitchFamily="50" charset="0"/>
                </a:rPr>
                <a:t>Visit </a:t>
              </a:r>
              <a:r>
                <a:rPr lang="en-US" sz="3600" b="1" dirty="0">
                  <a:solidFill>
                    <a:srgbClr val="000000"/>
                  </a:solidFill>
                  <a:latin typeface="Gilroy Bold" panose="00000800000000000000" pitchFamily="50" charset="0"/>
                </a:rPr>
                <a:t>www.huecu.org for current rates and terms.</a:t>
              </a:r>
              <a:endParaRPr lang="en-US" sz="3600" b="1" dirty="0">
                <a:solidFill>
                  <a:srgbClr val="8C2332"/>
                </a:solidFill>
                <a:latin typeface="Gilroy Bold" panose="00000800000000000000" pitchFamily="50" charset="0"/>
              </a:endParaRPr>
            </a:p>
          </p:txBody>
        </p:sp>
        <p:sp>
          <p:nvSpPr>
            <p:cNvPr id="49" name="Text Placeholder 10" hidden="1">
              <a:extLst>
                <a:ext uri="{FF2B5EF4-FFF2-40B4-BE49-F238E27FC236}">
                  <a16:creationId xmlns:a16="http://schemas.microsoft.com/office/drawing/2014/main" id="{C27C9F48-842A-4623-8149-58940E22A3B4}"/>
                </a:ext>
              </a:extLst>
            </p:cNvPr>
            <p:cNvSpPr txBox="1">
              <a:spLocks/>
            </p:cNvSpPr>
            <p:nvPr/>
          </p:nvSpPr>
          <p:spPr>
            <a:xfrm>
              <a:off x="11925270" y="7161212"/>
              <a:ext cx="5042855" cy="586058"/>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b="1" dirty="0">
                  <a:latin typeface="Klinic Slab Book" pitchFamily="50" charset="0"/>
                </a:rPr>
                <a:t>Rates differ for new versus old?</a:t>
              </a:r>
              <a:endParaRPr lang="en-US" dirty="0">
                <a:latin typeface="Klinic Slab Book" pitchFamily="50" charset="0"/>
              </a:endParaRPr>
            </a:p>
          </p:txBody>
        </p:sp>
        <p:cxnSp>
          <p:nvCxnSpPr>
            <p:cNvPr id="50" name="Straight Connector 49" hidden="1">
              <a:extLst>
                <a:ext uri="{FF2B5EF4-FFF2-40B4-BE49-F238E27FC236}">
                  <a16:creationId xmlns:a16="http://schemas.microsoft.com/office/drawing/2014/main" id="{39DF3508-A72A-41F8-935A-CBD5F0B8F818}"/>
                </a:ext>
              </a:extLst>
            </p:cNvPr>
            <p:cNvCxnSpPr>
              <a:cxnSpLocks/>
            </p:cNvCxnSpPr>
            <p:nvPr/>
          </p:nvCxnSpPr>
          <p:spPr>
            <a:xfrm>
              <a:off x="11925264" y="7984924"/>
              <a:ext cx="5943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hidden="1">
              <a:extLst>
                <a:ext uri="{FF2B5EF4-FFF2-40B4-BE49-F238E27FC236}">
                  <a16:creationId xmlns:a16="http://schemas.microsoft.com/office/drawing/2014/main" id="{4422EAE1-D64C-4C30-BD8B-66BE00F00138}"/>
                </a:ext>
              </a:extLst>
            </p:cNvPr>
            <p:cNvCxnSpPr>
              <a:cxnSpLocks/>
            </p:cNvCxnSpPr>
            <p:nvPr/>
          </p:nvCxnSpPr>
          <p:spPr>
            <a:xfrm>
              <a:off x="11925264" y="6987726"/>
              <a:ext cx="5943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0" hidden="1">
              <a:extLst>
                <a:ext uri="{FF2B5EF4-FFF2-40B4-BE49-F238E27FC236}">
                  <a16:creationId xmlns:a16="http://schemas.microsoft.com/office/drawing/2014/main" id="{A1E2D2BC-6DFE-4630-A0F9-4669DF0F4F8D}"/>
                </a:ext>
              </a:extLst>
            </p:cNvPr>
            <p:cNvSpPr txBox="1">
              <a:spLocks/>
            </p:cNvSpPr>
            <p:nvPr/>
          </p:nvSpPr>
          <p:spPr>
            <a:xfrm>
              <a:off x="11925270" y="8160021"/>
              <a:ext cx="6677277" cy="586058"/>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b="1" dirty="0">
                  <a:latin typeface="Klinic Slab Book" pitchFamily="50" charset="0"/>
                </a:rPr>
                <a:t>Any prepayment or refinancing penalties?</a:t>
              </a:r>
            </a:p>
          </p:txBody>
        </p:sp>
      </p:grpSp>
      <p:graphicFrame>
        <p:nvGraphicFramePr>
          <p:cNvPr id="25" name="Table">
            <a:extLst>
              <a:ext uri="{FF2B5EF4-FFF2-40B4-BE49-F238E27FC236}">
                <a16:creationId xmlns:a16="http://schemas.microsoft.com/office/drawing/2014/main" id="{1B426828-10E8-487D-96F8-1253C3E8B74F}"/>
              </a:ext>
            </a:extLst>
          </p:cNvPr>
          <p:cNvGraphicFramePr/>
          <p:nvPr>
            <p:extLst>
              <p:ext uri="{D42A27DB-BD31-4B8C-83A1-F6EECF244321}">
                <p14:modId xmlns:p14="http://schemas.microsoft.com/office/powerpoint/2010/main" val="1248747638"/>
              </p:ext>
            </p:extLst>
          </p:nvPr>
        </p:nvGraphicFramePr>
        <p:xfrm>
          <a:off x="8278209" y="3876946"/>
          <a:ext cx="13567143" cy="3954573"/>
        </p:xfrm>
        <a:graphic>
          <a:graphicData uri="http://schemas.openxmlformats.org/drawingml/2006/table">
            <a:tbl>
              <a:tblPr/>
              <a:tblGrid>
                <a:gridCol w="3246085">
                  <a:extLst>
                    <a:ext uri="{9D8B030D-6E8A-4147-A177-3AD203B41FA5}">
                      <a16:colId xmlns:a16="http://schemas.microsoft.com/office/drawing/2014/main" val="20002"/>
                    </a:ext>
                  </a:extLst>
                </a:gridCol>
                <a:gridCol w="5029106">
                  <a:extLst>
                    <a:ext uri="{9D8B030D-6E8A-4147-A177-3AD203B41FA5}">
                      <a16:colId xmlns:a16="http://schemas.microsoft.com/office/drawing/2014/main" val="20003"/>
                    </a:ext>
                  </a:extLst>
                </a:gridCol>
                <a:gridCol w="5291952">
                  <a:extLst>
                    <a:ext uri="{9D8B030D-6E8A-4147-A177-3AD203B41FA5}">
                      <a16:colId xmlns:a16="http://schemas.microsoft.com/office/drawing/2014/main" val="1655722104"/>
                    </a:ext>
                  </a:extLst>
                </a:gridCol>
              </a:tblGrid>
              <a:tr h="1211035">
                <a:tc gridSpan="3">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HUECU AUTO LOANS NEW OR USED – UP T0 110% FINANCING</a:t>
                      </a:r>
                      <a:r>
                        <a:rPr lang="en-US" sz="3000" baseline="30000" dirty="0">
                          <a:solidFill>
                            <a:schemeClr val="tx1"/>
                          </a:solidFill>
                          <a:latin typeface="Gilroy Bold" panose="00000800000000000000" pitchFamily="50" charset="0"/>
                          <a:ea typeface="Impact"/>
                          <a:cs typeface="Impact"/>
                          <a:sym typeface="Impact"/>
                        </a:rPr>
                        <a:t>1</a:t>
                      </a:r>
                      <a:endParaRPr sz="3000" baseline="30000" dirty="0">
                        <a:solidFill>
                          <a:schemeClr val="tx1"/>
                        </a:solidFill>
                        <a:latin typeface="Gilroy Bold" panose="00000800000000000000" pitchFamily="50" charset="0"/>
                        <a:ea typeface="Impact"/>
                        <a:cs typeface="Impact"/>
                        <a:sym typeface="Impact"/>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8AD5B4">
                        <a:alpha val="50000"/>
                      </a:srgbClr>
                    </a:solidFill>
                  </a:tcPr>
                </a:tc>
                <a:tc hMerge="1">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6 YEAR</a:t>
                      </a:r>
                      <a:endParaRPr sz="3000" dirty="0">
                        <a:solidFill>
                          <a:schemeClr val="tx1"/>
                        </a:solidFill>
                        <a:latin typeface="Gilroy Bold" panose="00000800000000000000" pitchFamily="50" charset="0"/>
                        <a:ea typeface="Impact"/>
                        <a:cs typeface="Impact"/>
                        <a:sym typeface="Impact"/>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a:solidFill>
                        <a:srgbClr val="DDDBDF"/>
                      </a:solidFill>
                    </a:lnB>
                    <a:solidFill>
                      <a:srgbClr val="8AD5B4">
                        <a:alpha val="50000"/>
                      </a:srgbClr>
                    </a:solidFill>
                  </a:tcPr>
                </a:tc>
                <a:tc hMerge="1">
                  <a:txBody>
                    <a:bodyPr/>
                    <a:lstStyle/>
                    <a:p>
                      <a:pPr algn="ctr" defTabSz="914400">
                        <a:defRPr sz="1800">
                          <a:solidFill>
                            <a:srgbClr val="000000"/>
                          </a:solidFill>
                        </a:defRPr>
                      </a:pPr>
                      <a:r>
                        <a:rPr lang="en-US" sz="3000" dirty="0">
                          <a:solidFill>
                            <a:schemeClr val="tx1"/>
                          </a:solidFill>
                          <a:latin typeface="Gilroy Bold" panose="00000800000000000000" pitchFamily="50" charset="0"/>
                          <a:ea typeface="Impact"/>
                          <a:cs typeface="Impact"/>
                          <a:sym typeface="Impact"/>
                        </a:rPr>
                        <a:t>7 YEAR</a:t>
                      </a: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DBDF"/>
                      </a:solidFill>
                      <a:prstDash val="solid"/>
                      <a:round/>
                      <a:headEnd type="none" w="med" len="med"/>
                      <a:tailEnd type="none" w="med" len="med"/>
                    </a:lnB>
                    <a:solidFill>
                      <a:srgbClr val="8AD5B4">
                        <a:alpha val="50000"/>
                      </a:srgbClr>
                    </a:solidFill>
                  </a:tcPr>
                </a:tc>
                <a:extLst>
                  <a:ext uri="{0D108BD9-81ED-4DB2-BD59-A6C34878D82A}">
                    <a16:rowId xmlns:a16="http://schemas.microsoft.com/office/drawing/2014/main" val="10000"/>
                  </a:ext>
                </a:extLst>
              </a:tr>
              <a:tr h="1371769">
                <a:tc>
                  <a:txBody>
                    <a:bodyPr/>
                    <a:lstStyle/>
                    <a:p>
                      <a:pPr algn="l" defTabSz="914400">
                        <a:defRPr sz="2200">
                          <a:solidFill>
                            <a:srgbClr val="9C999B"/>
                          </a:solidFill>
                        </a:defRPr>
                      </a:pPr>
                      <a:r>
                        <a:rPr lang="en-US" sz="2800" dirty="0">
                          <a:solidFill>
                            <a:schemeClr val="tx1"/>
                          </a:solidFill>
                          <a:latin typeface="Gilroy SemiBold" panose="00000700000000000000" pitchFamily="50" charset="0"/>
                        </a:rPr>
                        <a:t>APR</a:t>
                      </a:r>
                      <a:r>
                        <a:rPr lang="en-US" sz="2800" baseline="30000" dirty="0">
                          <a:solidFill>
                            <a:schemeClr val="tx1"/>
                          </a:solidFill>
                          <a:latin typeface="Gilroy SemiBold" panose="00000700000000000000" pitchFamily="50" charset="0"/>
                        </a:rPr>
                        <a:t>2</a:t>
                      </a:r>
                      <a:r>
                        <a:rPr lang="en-US" sz="2800" dirty="0">
                          <a:solidFill>
                            <a:schemeClr val="tx1"/>
                          </a:solidFill>
                          <a:latin typeface="Gilroy SemiBold" panose="00000700000000000000" pitchFamily="50" charset="0"/>
                        </a:rPr>
                        <a:t> </a:t>
                      </a:r>
                    </a:p>
                  </a:txBody>
                  <a:tcPr marL="548604" marR="548604" marT="0" marB="0" anchor="ctr" horzOverflow="overflow">
                    <a:lnL w="12700" cap="flat" cmpd="sng" algn="ctr">
                      <a:solidFill>
                        <a:srgbClr val="DDDBDF"/>
                      </a:solidFill>
                      <a:prstDash val="solid"/>
                      <a:round/>
                      <a:headEnd type="none" w="med" len="med"/>
                      <a:tailEnd type="none" w="med" len="med"/>
                    </a:lnL>
                    <a:lnR w="12700">
                      <a:solidFill>
                        <a:srgbClr val="DDDBDF"/>
                      </a:solidFill>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l" defTabSz="914400">
                        <a:defRPr sz="2200">
                          <a:solidFill>
                            <a:srgbClr val="9C999B"/>
                          </a:solidFill>
                        </a:defRPr>
                      </a:pPr>
                      <a:r>
                        <a:rPr lang="en-US" sz="2800" dirty="0">
                          <a:solidFill>
                            <a:schemeClr val="tx1"/>
                          </a:solidFill>
                          <a:latin typeface="Gilroy SemiBold" panose="00000700000000000000" pitchFamily="50" charset="0"/>
                        </a:rPr>
                        <a:t>MAXIMUM TERM</a:t>
                      </a:r>
                      <a:endParaRPr sz="2800" dirty="0">
                        <a:solidFill>
                          <a:schemeClr val="tx1"/>
                        </a:solidFill>
                        <a:latin typeface="Gilroy SemiBold" panose="00000700000000000000" pitchFamily="50" charset="0"/>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a:solidFill>
                        <a:srgbClr val="DDDBDF"/>
                      </a:solidFill>
                    </a:lnT>
                    <a:lnB w="12700" cap="flat" cmpd="sng" algn="ctr">
                      <a:solidFill>
                        <a:srgbClr val="DDDBDF"/>
                      </a:solidFill>
                      <a:prstDash val="solid"/>
                      <a:round/>
                      <a:headEnd type="none" w="med" len="med"/>
                      <a:tailEnd type="none" w="med" len="med"/>
                    </a:lnB>
                    <a:solidFill>
                      <a:schemeClr val="bg1"/>
                    </a:solidFill>
                  </a:tcPr>
                </a:tc>
                <a:tc>
                  <a:txBody>
                    <a:bodyPr/>
                    <a:lstStyle/>
                    <a:p>
                      <a:pPr algn="l" defTabSz="914400">
                        <a:defRPr sz="2200">
                          <a:solidFill>
                            <a:srgbClr val="9C999B"/>
                          </a:solidFill>
                        </a:defRPr>
                      </a:pPr>
                      <a:r>
                        <a:rPr lang="en-US" sz="2800" dirty="0">
                          <a:solidFill>
                            <a:schemeClr val="tx1"/>
                          </a:solidFill>
                          <a:latin typeface="Gilroy SemiBold" panose="00000700000000000000" pitchFamily="50" charset="0"/>
                        </a:rPr>
                        <a:t>MAXIMUM AMOUNT</a:t>
                      </a:r>
                      <a:endParaRPr sz="2800" dirty="0">
                        <a:solidFill>
                          <a:schemeClr val="tx1"/>
                        </a:solidFill>
                        <a:latin typeface="Gilroy SemiBold" panose="00000700000000000000" pitchFamily="50" charset="0"/>
                      </a:endParaRPr>
                    </a:p>
                  </a:txBody>
                  <a:tcPr marL="548604" marR="548604" marT="0" marB="0" anchor="ctr" horzOverflow="overflow">
                    <a:lnL w="12700">
                      <a:solidFill>
                        <a:srgbClr val="DDDBDF"/>
                      </a:solidFill>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71769">
                <a:tc>
                  <a:txBody>
                    <a:bodyP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9C999B"/>
                          </a:solidFill>
                        </a:defRPr>
                      </a:pPr>
                      <a:r>
                        <a:rPr lang="en-US" sz="1800" b="0" i="0" u="none" strike="noStrike" cap="none" spc="0" baseline="0" dirty="0">
                          <a:solidFill>
                            <a:schemeClr val="tx1"/>
                          </a:solidFill>
                          <a:uFillTx/>
                          <a:latin typeface="Gilroy" panose="00000500000000000000" pitchFamily="50" charset="0"/>
                          <a:ea typeface="+mn-ea"/>
                          <a:cs typeface="+mn-cs"/>
                          <a:sym typeface="Helvetica Neue Light"/>
                        </a:rPr>
                        <a:t>AS LOW AS </a:t>
                      </a:r>
                      <a:r>
                        <a:rPr lang="en-US" sz="2800" b="0" i="0" u="none" strike="noStrike" cap="none" spc="0" baseline="0" dirty="0" smtClean="0">
                          <a:solidFill>
                            <a:schemeClr val="tx1"/>
                          </a:solidFill>
                          <a:uFillTx/>
                          <a:latin typeface="Gilroy SemiBold" panose="00000700000000000000" pitchFamily="50" charset="0"/>
                          <a:ea typeface="+mn-ea"/>
                          <a:cs typeface="+mn-cs"/>
                          <a:sym typeface="Helvetica Neue Light"/>
                        </a:rPr>
                        <a:t>7.4</a:t>
                      </a:r>
                      <a:r>
                        <a:rPr lang="en-US" sz="2800" dirty="0" smtClean="0">
                          <a:solidFill>
                            <a:schemeClr val="tx1"/>
                          </a:solidFill>
                          <a:latin typeface="Gilroy SemiBold" panose="00000700000000000000" pitchFamily="50" charset="0"/>
                        </a:rPr>
                        <a:t>9%</a:t>
                      </a:r>
                      <a:r>
                        <a:rPr lang="en-US" sz="2800" baseline="30000" dirty="0" smtClean="0">
                          <a:solidFill>
                            <a:schemeClr val="tx1"/>
                          </a:solidFill>
                          <a:latin typeface="Gilroy SemiBold" panose="00000700000000000000" pitchFamily="50" charset="0"/>
                        </a:rPr>
                        <a:t>3</a:t>
                      </a:r>
                      <a:endParaRPr lang="en-US" sz="3200" baseline="300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algn="l" defTabSz="914400">
                        <a:defRPr sz="2200">
                          <a:solidFill>
                            <a:srgbClr val="9C999B"/>
                          </a:solidFill>
                        </a:defRPr>
                      </a:pPr>
                      <a:r>
                        <a:rPr lang="en-US" sz="1800" b="0" i="0" u="none" strike="noStrike" cap="none" spc="0" baseline="0" dirty="0">
                          <a:solidFill>
                            <a:schemeClr val="tx1"/>
                          </a:solidFill>
                          <a:uFillTx/>
                          <a:latin typeface="Gilroy" panose="00000500000000000000" pitchFamily="50" charset="0"/>
                          <a:ea typeface="+mn-ea"/>
                          <a:cs typeface="+mn-cs"/>
                          <a:sym typeface="Helvetica Neue Light"/>
                        </a:rPr>
                        <a:t>UP TO </a:t>
                      </a:r>
                    </a:p>
                    <a:p>
                      <a:pPr algn="l" defTabSz="914400">
                        <a:defRPr sz="2200">
                          <a:solidFill>
                            <a:srgbClr val="9C999B"/>
                          </a:solidFill>
                        </a:defRPr>
                      </a:pPr>
                      <a:r>
                        <a:rPr lang="en-US" sz="2800" dirty="0">
                          <a:solidFill>
                            <a:schemeClr val="tx1"/>
                          </a:solidFill>
                          <a:latin typeface="Gilroy SemiBold" panose="00000700000000000000" pitchFamily="50" charset="0"/>
                        </a:rPr>
                        <a:t>72 MONTHS</a:t>
                      </a:r>
                      <a:endParaRPr sz="2800" dirty="0">
                        <a:solidFill>
                          <a:schemeClr val="tx1"/>
                        </a:solidFill>
                        <a:latin typeface="Gilroy SemiBold" panose="00000700000000000000" pitchFamily="50" charset="0"/>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tc>
                  <a:txBody>
                    <a:bodyPr/>
                    <a:lstStyle/>
                    <a:p>
                      <a:pPr marL="0" marR="0" indent="0" algn="l" defTabSz="914400" eaLnBrk="1" latinLnBrk="0" hangingPunct="1">
                        <a:lnSpc>
                          <a:spcPct val="100000"/>
                        </a:lnSpc>
                        <a:spcBef>
                          <a:spcPts val="0"/>
                        </a:spcBef>
                        <a:spcAft>
                          <a:spcPts val="0"/>
                        </a:spcAft>
                        <a:buClrTx/>
                        <a:buSzTx/>
                        <a:buFontTx/>
                        <a:buNone/>
                        <a:tabLst/>
                        <a:defRPr sz="2200">
                          <a:solidFill>
                            <a:srgbClr val="9C999B"/>
                          </a:solidFill>
                        </a:defRPr>
                      </a:pPr>
                      <a:r>
                        <a:rPr lang="en-US" sz="2800" dirty="0">
                          <a:solidFill>
                            <a:schemeClr val="tx1"/>
                          </a:solidFill>
                          <a:latin typeface="Gilroy SemiBold" panose="00000700000000000000" pitchFamily="50" charset="0"/>
                        </a:rPr>
                        <a:t>$75,000 </a:t>
                      </a:r>
                      <a:r>
                        <a:rPr lang="en-US" sz="1800" b="0" i="0" u="none" strike="noStrike" cap="none" spc="0" baseline="0" dirty="0">
                          <a:solidFill>
                            <a:schemeClr val="tx1"/>
                          </a:solidFill>
                          <a:uFillTx/>
                          <a:latin typeface="Gilroy" panose="00000500000000000000" pitchFamily="50" charset="0"/>
                          <a:ea typeface="+mn-ea"/>
                          <a:cs typeface="+mn-cs"/>
                          <a:sym typeface="Helvetica Neue Light"/>
                        </a:rPr>
                        <a:t>(NEW)</a:t>
                      </a:r>
                    </a:p>
                    <a:p>
                      <a:pPr algn="l" defTabSz="914400">
                        <a:defRPr sz="2200">
                          <a:solidFill>
                            <a:srgbClr val="9C999B"/>
                          </a:solidFill>
                        </a:defRPr>
                      </a:pPr>
                      <a:r>
                        <a:rPr lang="en-US" sz="2800" dirty="0">
                          <a:solidFill>
                            <a:schemeClr val="tx1"/>
                          </a:solidFill>
                          <a:latin typeface="Gilroy SemiBold" panose="00000700000000000000" pitchFamily="50" charset="0"/>
                        </a:rPr>
                        <a:t>$50,000 </a:t>
                      </a:r>
                      <a:r>
                        <a:rPr lang="en-US" sz="1800" b="0" i="0" u="none" strike="noStrike" cap="none" spc="0" baseline="0" dirty="0">
                          <a:solidFill>
                            <a:schemeClr val="tx1"/>
                          </a:solidFill>
                          <a:uFillTx/>
                          <a:latin typeface="Gilroy" panose="00000500000000000000" pitchFamily="50" charset="0"/>
                          <a:ea typeface="+mn-ea"/>
                          <a:cs typeface="+mn-cs"/>
                          <a:sym typeface="Helvetica Neue Light"/>
                        </a:rPr>
                        <a:t>(USED)</a:t>
                      </a:r>
                      <a:endParaRPr sz="1800" b="0" i="0" u="none" strike="noStrike" cap="none" spc="0" baseline="0" dirty="0">
                        <a:solidFill>
                          <a:schemeClr val="tx1"/>
                        </a:solidFill>
                        <a:uFillTx/>
                        <a:latin typeface="Gilroy" panose="00000500000000000000" pitchFamily="50" charset="0"/>
                        <a:ea typeface="+mn-ea"/>
                        <a:cs typeface="+mn-cs"/>
                        <a:sym typeface="Helvetica Neue Light"/>
                      </a:endParaRPr>
                    </a:p>
                  </a:txBody>
                  <a:tcPr marL="548604" marR="548604" marT="0" marB="0" anchor="ctr" horzOverflow="overflow">
                    <a:lnL w="12700" cap="flat" cmpd="sng" algn="ctr">
                      <a:solidFill>
                        <a:srgbClr val="DDDBDF"/>
                      </a:solidFill>
                      <a:prstDash val="solid"/>
                      <a:round/>
                      <a:headEnd type="none" w="med" len="med"/>
                      <a:tailEnd type="none" w="med" len="med"/>
                    </a:lnL>
                    <a:lnR w="12700" cap="flat" cmpd="sng" algn="ctr">
                      <a:solidFill>
                        <a:srgbClr val="DDDBDF"/>
                      </a:solidFill>
                      <a:prstDash val="solid"/>
                      <a:round/>
                      <a:headEnd type="none" w="med" len="med"/>
                      <a:tailEnd type="none" w="med" len="med"/>
                    </a:lnR>
                    <a:lnT w="12700" cap="flat" cmpd="sng" algn="ctr">
                      <a:solidFill>
                        <a:srgbClr val="DDDBDF"/>
                      </a:solidFill>
                      <a:prstDash val="solid"/>
                      <a:round/>
                      <a:headEnd type="none" w="med" len="med"/>
                      <a:tailEnd type="none" w="med" len="med"/>
                    </a:lnT>
                    <a:lnB w="12700" cap="flat" cmpd="sng" algn="ctr">
                      <a:solidFill>
                        <a:srgbClr val="DDDBDF"/>
                      </a:solidFill>
                      <a:prstDash val="solid"/>
                      <a:round/>
                      <a:headEnd type="none" w="med" len="med"/>
                      <a:tailEnd type="none" w="med" len="med"/>
                    </a:lnB>
                    <a:solidFill>
                      <a:schemeClr val="bg1"/>
                    </a:solidFill>
                  </a:tcPr>
                </a:tc>
                <a:extLst>
                  <a:ext uri="{0D108BD9-81ED-4DB2-BD59-A6C34878D82A}">
                    <a16:rowId xmlns:a16="http://schemas.microsoft.com/office/drawing/2014/main" val="2403969698"/>
                  </a:ext>
                </a:extLst>
              </a:tr>
            </a:tbl>
          </a:graphicData>
        </a:graphic>
      </p:graphicFrame>
      <p:pic>
        <p:nvPicPr>
          <p:cNvPr id="5" name="Picture 4">
            <a:extLst>
              <a:ext uri="{FF2B5EF4-FFF2-40B4-BE49-F238E27FC236}">
                <a16:creationId xmlns:a16="http://schemas.microsoft.com/office/drawing/2014/main" id="{5278ECD6-6E6D-4F66-BFC2-783DA372C70D}"/>
              </a:ext>
            </a:extLst>
          </p:cNvPr>
          <p:cNvPicPr>
            <a:picLocks noChangeAspect="1"/>
          </p:cNvPicPr>
          <p:nvPr/>
        </p:nvPicPr>
        <p:blipFill rotWithShape="1">
          <a:blip r:embed="rId4"/>
          <a:srcRect t="44792" b="31560"/>
          <a:stretch/>
        </p:blipFill>
        <p:spPr>
          <a:xfrm>
            <a:off x="-1" y="9839054"/>
            <a:ext cx="24592547" cy="3876946"/>
          </a:xfrm>
          <a:prstGeom prst="rect">
            <a:avLst/>
          </a:prstGeom>
        </p:spPr>
      </p:pic>
    </p:spTree>
    <p:extLst>
      <p:ext uri="{BB962C8B-B14F-4D97-AF65-F5344CB8AC3E}">
        <p14:creationId xmlns:p14="http://schemas.microsoft.com/office/powerpoint/2010/main" val="54732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0080841-C42E-4E78-8B8B-B1DBE3BE9AED}"/>
              </a:ext>
            </a:extLst>
          </p:cNvPr>
          <p:cNvGrpSpPr/>
          <p:nvPr/>
        </p:nvGrpSpPr>
        <p:grpSpPr>
          <a:xfrm>
            <a:off x="12967683" y="1369952"/>
            <a:ext cx="12143019" cy="11634425"/>
            <a:chOff x="6482807" y="859668"/>
            <a:chExt cx="6071905" cy="581759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8235"/>
            <a:stretch/>
          </p:blipFill>
          <p:spPr>
            <a:xfrm flipH="1">
              <a:off x="6482807" y="859668"/>
              <a:ext cx="5889025" cy="58175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a:ext>
              </a:extLst>
            </a:blip>
            <a:srcRect r="42591"/>
            <a:stretch/>
          </p:blipFill>
          <p:spPr>
            <a:xfrm>
              <a:off x="7908155" y="1427492"/>
              <a:ext cx="4527685" cy="4469726"/>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5"/>
            <a:srcRect l="304" t="8745" r="41493" b="-81295"/>
            <a:stretch/>
          </p:blipFill>
          <p:spPr>
            <a:xfrm>
              <a:off x="7908155" y="1132610"/>
              <a:ext cx="4646557" cy="613893"/>
            </a:xfrm>
            <a:prstGeom prst="rect">
              <a:avLst/>
            </a:prstGeom>
          </p:spPr>
        </p:pic>
      </p:grpSp>
      <p:pic>
        <p:nvPicPr>
          <p:cNvPr id="10" name="Picture 2">
            <a:extLst>
              <a:ext uri="{FF2B5EF4-FFF2-40B4-BE49-F238E27FC236}">
                <a16:creationId xmlns:a16="http://schemas.microsoft.com/office/drawing/2014/main" id="{BA9D7C42-2A6E-40F6-9DA0-D8D9C39D6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46778" y="2572183"/>
            <a:ext cx="12222045" cy="891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 Placeholder 5">
            <a:extLst>
              <a:ext uri="{FF2B5EF4-FFF2-40B4-BE49-F238E27FC236}">
                <a16:creationId xmlns:a16="http://schemas.microsoft.com/office/drawing/2014/main" id="{7760BB4E-A594-4C75-AEB9-55223562A799}"/>
              </a:ext>
            </a:extLst>
          </p:cNvPr>
          <p:cNvSpPr txBox="1">
            <a:spLocks/>
          </p:cNvSpPr>
          <p:nvPr/>
        </p:nvSpPr>
        <p:spPr>
          <a:xfrm>
            <a:off x="1930588" y="3143506"/>
            <a:ext cx="11777283" cy="1966632"/>
          </a:xfrm>
          <a:prstGeom prst="rect">
            <a:avLst/>
          </a:prstGeom>
        </p:spPr>
        <p:txBody>
          <a:bodyPr>
            <a:noAutofit/>
          </a:bodyPr>
          <a:lstStyle>
            <a:lvl1pPr marL="0" indent="0" algn="ctr" defTabSz="1827213" rtl="0" eaLnBrk="0" fontAlgn="base" hangingPunct="0">
              <a:lnSpc>
                <a:spcPct val="100000"/>
              </a:lnSpc>
              <a:spcBef>
                <a:spcPts val="2000"/>
              </a:spcBef>
              <a:spcAft>
                <a:spcPct val="0"/>
              </a:spcAft>
              <a:buFont typeface="Arial" panose="020B0604020202020204" pitchFamily="34" charset="0"/>
              <a:buNone/>
              <a:defRPr sz="7200" b="1" i="0" kern="1200" spc="-300">
                <a:solidFill>
                  <a:schemeClr val="tx1"/>
                </a:solidFill>
                <a:latin typeface="Gilroy ExtraBold" panose="00000900000000000000" pitchFamily="50" charset="0"/>
                <a:ea typeface="+mn-ea"/>
                <a:cs typeface="Gilroy ExtraBold" panose="00000900000000000000" pitchFamily="50" charset="0"/>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r>
              <a:rPr lang="en-US" sz="10000" spc="-150" dirty="0">
                <a:latin typeface="Klinic Slab Bold" pitchFamily="50" charset="0"/>
                <a:cs typeface="+mn-cs"/>
              </a:rPr>
              <a:t>Get a Pre-Approval</a:t>
            </a:r>
          </a:p>
        </p:txBody>
      </p:sp>
      <p:sp>
        <p:nvSpPr>
          <p:cNvPr id="25" name="Text Placeholder 11">
            <a:extLst>
              <a:ext uri="{FF2B5EF4-FFF2-40B4-BE49-F238E27FC236}">
                <a16:creationId xmlns:a16="http://schemas.microsoft.com/office/drawing/2014/main" id="{09348E43-DDB3-47AB-8F54-0F31B504C078}"/>
              </a:ext>
            </a:extLst>
          </p:cNvPr>
          <p:cNvSpPr txBox="1">
            <a:spLocks/>
          </p:cNvSpPr>
          <p:nvPr/>
        </p:nvSpPr>
        <p:spPr>
          <a:xfrm>
            <a:off x="2972370" y="8040470"/>
            <a:ext cx="8152829" cy="77804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1828663" rtl="0" eaLnBrk="1" fontAlgn="auto" latinLnBrk="0" hangingPunct="1">
              <a:lnSpc>
                <a:spcPct val="125000"/>
              </a:lnSpc>
              <a:spcBef>
                <a:spcPts val="2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0000"/>
                </a:solidFill>
                <a:effectLst/>
                <a:uLnTx/>
                <a:uFillTx/>
                <a:latin typeface="Gilroy Bold" panose="00000800000000000000" pitchFamily="50" charset="0"/>
                <a:ea typeface="+mn-ea"/>
                <a:cs typeface="+mn-cs"/>
              </a:rPr>
              <a:t>Allows you to know rate in advance. </a:t>
            </a:r>
          </a:p>
        </p:txBody>
      </p:sp>
      <p:sp>
        <p:nvSpPr>
          <p:cNvPr id="30" name="Shape">
            <a:extLst>
              <a:ext uri="{FF2B5EF4-FFF2-40B4-BE49-F238E27FC236}">
                <a16:creationId xmlns:a16="http://schemas.microsoft.com/office/drawing/2014/main" id="{5F769305-BD02-4E36-8803-144726191975}"/>
              </a:ext>
            </a:extLst>
          </p:cNvPr>
          <p:cNvSpPr>
            <a:spLocks noChangeAspect="1"/>
          </p:cNvSpPr>
          <p:nvPr/>
        </p:nvSpPr>
        <p:spPr bwMode="auto">
          <a:xfrm>
            <a:off x="2118271" y="8292340"/>
            <a:ext cx="365628" cy="274302"/>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marL="0" marR="0" lvl="0" indent="0" defTabSz="91435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Helvetica Neue Medium"/>
            </a:endParaRPr>
          </a:p>
        </p:txBody>
      </p:sp>
      <p:sp>
        <p:nvSpPr>
          <p:cNvPr id="31" name="Text Placeholder 11">
            <a:extLst>
              <a:ext uri="{FF2B5EF4-FFF2-40B4-BE49-F238E27FC236}">
                <a16:creationId xmlns:a16="http://schemas.microsoft.com/office/drawing/2014/main" id="{2EFDB3D6-0587-4EC4-BD33-79B9FC9360AA}"/>
              </a:ext>
            </a:extLst>
          </p:cNvPr>
          <p:cNvSpPr txBox="1">
            <a:spLocks/>
          </p:cNvSpPr>
          <p:nvPr/>
        </p:nvSpPr>
        <p:spPr>
          <a:xfrm>
            <a:off x="2972371" y="5932780"/>
            <a:ext cx="8152829" cy="1556086"/>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1828663" rtl="0" eaLnBrk="1" fontAlgn="auto" latinLnBrk="0" hangingPunct="1">
              <a:lnSpc>
                <a:spcPct val="125000"/>
              </a:lnSpc>
              <a:spcBef>
                <a:spcPts val="2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0000"/>
                </a:solidFill>
                <a:effectLst/>
                <a:uLnTx/>
                <a:uFillTx/>
                <a:latin typeface="Gilroy Bold" panose="00000800000000000000" pitchFamily="50" charset="0"/>
                <a:ea typeface="+mn-ea"/>
                <a:cs typeface="+mn-cs"/>
              </a:rPr>
              <a:t>Gives you an advantage when going to the car dealer.</a:t>
            </a:r>
          </a:p>
        </p:txBody>
      </p:sp>
      <p:sp>
        <p:nvSpPr>
          <p:cNvPr id="32" name="Shape">
            <a:extLst>
              <a:ext uri="{FF2B5EF4-FFF2-40B4-BE49-F238E27FC236}">
                <a16:creationId xmlns:a16="http://schemas.microsoft.com/office/drawing/2014/main" id="{7527B06D-7EA8-471E-BC7A-72203B7E3647}"/>
              </a:ext>
            </a:extLst>
          </p:cNvPr>
          <p:cNvSpPr>
            <a:spLocks noChangeAspect="1"/>
          </p:cNvSpPr>
          <p:nvPr/>
        </p:nvSpPr>
        <p:spPr bwMode="auto">
          <a:xfrm>
            <a:off x="2270671" y="6188753"/>
            <a:ext cx="365628" cy="274302"/>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marL="0" marR="0" lvl="0" indent="0" defTabSz="91435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Helvetica Neue Medium"/>
            </a:endParaRPr>
          </a:p>
        </p:txBody>
      </p:sp>
    </p:spTree>
    <p:extLst>
      <p:ext uri="{BB962C8B-B14F-4D97-AF65-F5344CB8AC3E}">
        <p14:creationId xmlns:p14="http://schemas.microsoft.com/office/powerpoint/2010/main" val="3578024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Placeholder 4">
            <a:extLst>
              <a:ext uri="{FF2B5EF4-FFF2-40B4-BE49-F238E27FC236}">
                <a16:creationId xmlns:a16="http://schemas.microsoft.com/office/drawing/2014/main" id="{17EE0CFC-79B3-49A2-8C47-DA377F247A47}"/>
              </a:ext>
            </a:extLst>
          </p:cNvPr>
          <p:cNvSpPr txBox="1">
            <a:spLocks/>
          </p:cNvSpPr>
          <p:nvPr/>
        </p:nvSpPr>
        <p:spPr>
          <a:xfrm>
            <a:off x="2191718" y="1288365"/>
            <a:ext cx="18073938" cy="1970831"/>
          </a:xfrm>
          <a:prstGeom prst="rect">
            <a:avLst/>
          </a:prstGeom>
        </p:spPr>
        <p:txBody>
          <a:bodyPr/>
          <a:lstStyle>
            <a:lvl1pPr marL="0" indent="0" algn="l" defTabSz="1827213" rtl="0" eaLnBrk="0" fontAlgn="base" hangingPunct="0">
              <a:lnSpc>
                <a:spcPct val="90000"/>
              </a:lnSpc>
              <a:spcBef>
                <a:spcPts val="2000"/>
              </a:spcBef>
              <a:spcAft>
                <a:spcPct val="0"/>
              </a:spcAft>
              <a:buFont typeface="Arial" panose="020B0604020202020204" pitchFamily="34" charset="0"/>
              <a:buNone/>
              <a:defRPr sz="10000" b="1" i="0" kern="1200" spc="-300">
                <a:solidFill>
                  <a:schemeClr val="tx1"/>
                </a:solidFill>
                <a:latin typeface="Klinic Slab Bold" pitchFamily="50" charset="0"/>
                <a:ea typeface="Klinic Slab Bold" pitchFamily="50" charset="0"/>
                <a:cs typeface="+mn-cs"/>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10000" b="1" i="0" u="none" strike="noStrike" kern="1200" cap="none" spc="-300" normalizeH="0" baseline="0" noProof="0" dirty="0">
                <a:ln>
                  <a:noFill/>
                </a:ln>
                <a:solidFill>
                  <a:sysClr val="windowText" lastClr="000000"/>
                </a:solidFill>
                <a:effectLst/>
                <a:uLnTx/>
                <a:uFillTx/>
                <a:latin typeface="Klinic Slab Bold" pitchFamily="50" charset="0"/>
                <a:cs typeface="+mn-cs"/>
              </a:rPr>
              <a:t>Overview of Auto Loan Process</a:t>
            </a:r>
          </a:p>
        </p:txBody>
      </p:sp>
      <p:grpSp>
        <p:nvGrpSpPr>
          <p:cNvPr id="6" name="Group 5">
            <a:extLst>
              <a:ext uri="{FF2B5EF4-FFF2-40B4-BE49-F238E27FC236}">
                <a16:creationId xmlns:a16="http://schemas.microsoft.com/office/drawing/2014/main" id="{8397E472-91BC-45B4-97B4-C66EF537B9BD}"/>
              </a:ext>
            </a:extLst>
          </p:cNvPr>
          <p:cNvGrpSpPr/>
          <p:nvPr/>
        </p:nvGrpSpPr>
        <p:grpSpPr>
          <a:xfrm>
            <a:off x="15580174" y="4212976"/>
            <a:ext cx="7569615" cy="3097985"/>
            <a:chOff x="2467505" y="4212976"/>
            <a:chExt cx="7569615" cy="3097985"/>
          </a:xfrm>
        </p:grpSpPr>
        <p:sp>
          <p:nvSpPr>
            <p:cNvPr id="22" name="Text Placeholder 10">
              <a:extLst>
                <a:ext uri="{FF2B5EF4-FFF2-40B4-BE49-F238E27FC236}">
                  <a16:creationId xmlns:a16="http://schemas.microsoft.com/office/drawing/2014/main" id="{C635A5B3-C078-4649-AF46-25E45EC25633}"/>
                </a:ext>
              </a:extLst>
            </p:cNvPr>
            <p:cNvSpPr txBox="1">
              <a:spLocks/>
            </p:cNvSpPr>
            <p:nvPr/>
          </p:nvSpPr>
          <p:spPr>
            <a:xfrm>
              <a:off x="2467506" y="5051903"/>
              <a:ext cx="6527638" cy="954107"/>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May provide their own financing and/or work with lenders across the country</a:t>
              </a:r>
            </a:p>
          </p:txBody>
        </p:sp>
        <p:sp>
          <p:nvSpPr>
            <p:cNvPr id="23" name="Text Placeholder 11">
              <a:extLst>
                <a:ext uri="{FF2B5EF4-FFF2-40B4-BE49-F238E27FC236}">
                  <a16:creationId xmlns:a16="http://schemas.microsoft.com/office/drawing/2014/main" id="{A598B12E-59D7-42AC-A632-072ED1563253}"/>
                </a:ext>
              </a:extLst>
            </p:cNvPr>
            <p:cNvSpPr txBox="1">
              <a:spLocks/>
            </p:cNvSpPr>
            <p:nvPr/>
          </p:nvSpPr>
          <p:spPr>
            <a:xfrm>
              <a:off x="2467505" y="4212976"/>
              <a:ext cx="7569615" cy="523218"/>
            </a:xfrm>
            <a:prstGeom prst="rect">
              <a:avLst/>
            </a:prstGeom>
          </p:spPr>
          <p:txBody>
            <a:bodyPr lIns="0" rIns="0"/>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Gilroy Bold" panose="00000800000000000000" pitchFamily="50" charset="0"/>
                </a:rPr>
                <a:t>CAR DEALER</a:t>
              </a:r>
            </a:p>
          </p:txBody>
        </p:sp>
        <p:sp>
          <p:nvSpPr>
            <p:cNvPr id="24" name="Text Placeholder 10">
              <a:extLst>
                <a:ext uri="{FF2B5EF4-FFF2-40B4-BE49-F238E27FC236}">
                  <a16:creationId xmlns:a16="http://schemas.microsoft.com/office/drawing/2014/main" id="{77943C14-57C9-48F0-9920-207CC487FB5C}"/>
                </a:ext>
              </a:extLst>
            </p:cNvPr>
            <p:cNvSpPr txBox="1">
              <a:spLocks/>
            </p:cNvSpPr>
            <p:nvPr/>
          </p:nvSpPr>
          <p:spPr>
            <a:xfrm>
              <a:off x="2467506" y="6787741"/>
              <a:ext cx="6527638" cy="523220"/>
            </a:xfrm>
            <a:prstGeom prst="rect">
              <a:avLst/>
            </a:prstGeom>
          </p:spPr>
          <p:txBody>
            <a:bodyPr wrap="square" lIns="0" rIns="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latin typeface="Klinic Slab Medium" pitchFamily="50" charset="0"/>
                </a:rPr>
                <a:t>Process usually occurs at car dealership</a:t>
              </a:r>
            </a:p>
          </p:txBody>
        </p:sp>
        <p:cxnSp>
          <p:nvCxnSpPr>
            <p:cNvPr id="25" name="Straight Connector 24">
              <a:extLst>
                <a:ext uri="{FF2B5EF4-FFF2-40B4-BE49-F238E27FC236}">
                  <a16:creationId xmlns:a16="http://schemas.microsoft.com/office/drawing/2014/main" id="{8EC13D03-1CAD-4D95-AE3A-9A965AB2F6A2}"/>
                </a:ext>
              </a:extLst>
            </p:cNvPr>
            <p:cNvCxnSpPr>
              <a:cxnSpLocks/>
            </p:cNvCxnSpPr>
            <p:nvPr/>
          </p:nvCxnSpPr>
          <p:spPr>
            <a:xfrm>
              <a:off x="2467505" y="6410636"/>
              <a:ext cx="6217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CC401E45-DC01-4D2E-9C67-6212FA1EF4B1}"/>
              </a:ext>
            </a:extLst>
          </p:cNvPr>
          <p:cNvGrpSpPr/>
          <p:nvPr/>
        </p:nvGrpSpPr>
        <p:grpSpPr>
          <a:xfrm>
            <a:off x="2191718" y="10914805"/>
            <a:ext cx="10348094" cy="859372"/>
            <a:chOff x="12214195" y="10914805"/>
            <a:chExt cx="10348094" cy="859372"/>
          </a:xfrm>
        </p:grpSpPr>
        <p:sp>
          <p:nvSpPr>
            <p:cNvPr id="20" name="Text Placeholder 19">
              <a:extLst>
                <a:ext uri="{FF2B5EF4-FFF2-40B4-BE49-F238E27FC236}">
                  <a16:creationId xmlns:a16="http://schemas.microsoft.com/office/drawing/2014/main" id="{690C8589-9FE8-4C59-9297-9A001AD33D0E}"/>
                </a:ext>
              </a:extLst>
            </p:cNvPr>
            <p:cNvSpPr txBox="1">
              <a:spLocks/>
            </p:cNvSpPr>
            <p:nvPr/>
          </p:nvSpPr>
          <p:spPr>
            <a:xfrm>
              <a:off x="13808973" y="11069438"/>
              <a:ext cx="8753316" cy="55010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709" fontAlgn="auto">
                <a:spcBef>
                  <a:spcPts val="2000"/>
                </a:spcBef>
                <a:spcAft>
                  <a:spcPts val="0"/>
                </a:spcAft>
                <a:defRPr/>
              </a:pPr>
              <a:r>
                <a:rPr lang="en-US" sz="3600" dirty="0">
                  <a:solidFill>
                    <a:srgbClr val="000000"/>
                  </a:solidFill>
                  <a:ea typeface="+mn-ea"/>
                  <a:cs typeface="+mn-cs"/>
                </a:rPr>
                <a:t>Funds available for auto purchase</a:t>
              </a:r>
            </a:p>
          </p:txBody>
        </p:sp>
        <p:grpSp>
          <p:nvGrpSpPr>
            <p:cNvPr id="31" name="Group 30">
              <a:extLst>
                <a:ext uri="{FF2B5EF4-FFF2-40B4-BE49-F238E27FC236}">
                  <a16:creationId xmlns:a16="http://schemas.microsoft.com/office/drawing/2014/main" id="{11EB97D1-EB3C-417E-A8E1-31B57E60D6FD}"/>
                </a:ext>
              </a:extLst>
            </p:cNvPr>
            <p:cNvGrpSpPr/>
            <p:nvPr/>
          </p:nvGrpSpPr>
          <p:grpSpPr>
            <a:xfrm>
              <a:off x="12214195" y="10914805"/>
              <a:ext cx="1003519" cy="859372"/>
              <a:chOff x="14674012" y="2496064"/>
              <a:chExt cx="1003519" cy="859372"/>
            </a:xfrm>
          </p:grpSpPr>
          <p:sp>
            <p:nvSpPr>
              <p:cNvPr id="32" name="Oval 31">
                <a:extLst>
                  <a:ext uri="{FF2B5EF4-FFF2-40B4-BE49-F238E27FC236}">
                    <a16:creationId xmlns:a16="http://schemas.microsoft.com/office/drawing/2014/main" id="{C145FFAE-9554-4C35-8D9E-0A0248FCE459}"/>
                  </a:ext>
                </a:extLst>
              </p:cNvPr>
              <p:cNvSpPr/>
              <p:nvPr/>
            </p:nvSpPr>
            <p:spPr>
              <a:xfrm>
                <a:off x="14818159" y="2496064"/>
                <a:ext cx="859372" cy="859372"/>
              </a:xfrm>
              <a:prstGeom prst="ellipse">
                <a:avLst/>
              </a:prstGeom>
              <a:solidFill>
                <a:srgbClr val="6C0008">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Medium"/>
                </a:endParaRPr>
              </a:p>
            </p:txBody>
          </p:sp>
          <p:sp>
            <p:nvSpPr>
              <p:cNvPr id="35" name="Freeform 22">
                <a:extLst>
                  <a:ext uri="{FF2B5EF4-FFF2-40B4-BE49-F238E27FC236}">
                    <a16:creationId xmlns:a16="http://schemas.microsoft.com/office/drawing/2014/main" id="{E5FB4A5C-B8A6-4F29-A28B-2D56DA439B31}"/>
                  </a:ext>
                </a:extLst>
              </p:cNvPr>
              <p:cNvSpPr/>
              <p:nvPr/>
            </p:nvSpPr>
            <p:spPr>
              <a:xfrm>
                <a:off x="14674012" y="2561939"/>
                <a:ext cx="895129" cy="673417"/>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rgbClr val="580006"/>
              </a:solidFill>
              <a:ln w="2286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srgbClr val="000000"/>
                  </a:solidFill>
                  <a:effectLst/>
                  <a:uLnTx/>
                  <a:uFillTx/>
                  <a:latin typeface="Helvetica Neue Medium"/>
                </a:endParaRPr>
              </a:p>
            </p:txBody>
          </p:sp>
        </p:grpSp>
      </p:grpSp>
      <p:grpSp>
        <p:nvGrpSpPr>
          <p:cNvPr id="2" name="Group 1">
            <a:extLst>
              <a:ext uri="{FF2B5EF4-FFF2-40B4-BE49-F238E27FC236}">
                <a16:creationId xmlns:a16="http://schemas.microsoft.com/office/drawing/2014/main" id="{E94B10F7-3304-44E4-B299-B2C875DEE850}"/>
              </a:ext>
            </a:extLst>
          </p:cNvPr>
          <p:cNvGrpSpPr/>
          <p:nvPr/>
        </p:nvGrpSpPr>
        <p:grpSpPr>
          <a:xfrm>
            <a:off x="2191718" y="3935362"/>
            <a:ext cx="10780003" cy="1161650"/>
            <a:chOff x="12301122" y="4367306"/>
            <a:chExt cx="10780003" cy="1161650"/>
          </a:xfrm>
        </p:grpSpPr>
        <p:sp>
          <p:nvSpPr>
            <p:cNvPr id="34" name="Text Placeholder 19">
              <a:extLst>
                <a:ext uri="{FF2B5EF4-FFF2-40B4-BE49-F238E27FC236}">
                  <a16:creationId xmlns:a16="http://schemas.microsoft.com/office/drawing/2014/main" id="{E06A9479-5F0C-4422-B3DA-DC621A229CC7}"/>
                </a:ext>
              </a:extLst>
            </p:cNvPr>
            <p:cNvSpPr txBox="1">
              <a:spLocks/>
            </p:cNvSpPr>
            <p:nvPr/>
          </p:nvSpPr>
          <p:spPr>
            <a:xfrm>
              <a:off x="13808973" y="4727840"/>
              <a:ext cx="9272152" cy="55010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709" fontAlgn="auto">
                <a:spcBef>
                  <a:spcPts val="2000"/>
                </a:spcBef>
                <a:spcAft>
                  <a:spcPts val="0"/>
                </a:spcAft>
                <a:defRPr/>
              </a:pPr>
              <a:r>
                <a:rPr lang="en-US" sz="3600" dirty="0">
                  <a:solidFill>
                    <a:srgbClr val="000000"/>
                  </a:solidFill>
                  <a:ea typeface="+mn-ea"/>
                  <a:cs typeface="+mn-cs"/>
                </a:rPr>
                <a:t>Submit loan application (usually online) </a:t>
              </a:r>
            </a:p>
          </p:txBody>
        </p:sp>
        <p:grpSp>
          <p:nvGrpSpPr>
            <p:cNvPr id="36" name="Group 35">
              <a:extLst>
                <a:ext uri="{FF2B5EF4-FFF2-40B4-BE49-F238E27FC236}">
                  <a16:creationId xmlns:a16="http://schemas.microsoft.com/office/drawing/2014/main" id="{5E559B64-1D96-4F11-B362-BC82049E97D4}"/>
                </a:ext>
              </a:extLst>
            </p:cNvPr>
            <p:cNvGrpSpPr/>
            <p:nvPr/>
          </p:nvGrpSpPr>
          <p:grpSpPr>
            <a:xfrm>
              <a:off x="12301122" y="4367306"/>
              <a:ext cx="916592" cy="1161650"/>
              <a:chOff x="14699149" y="7544288"/>
              <a:chExt cx="916592" cy="1161650"/>
            </a:xfrm>
          </p:grpSpPr>
          <p:sp>
            <p:nvSpPr>
              <p:cNvPr id="37" name="Oval 36">
                <a:extLst>
                  <a:ext uri="{FF2B5EF4-FFF2-40B4-BE49-F238E27FC236}">
                    <a16:creationId xmlns:a16="http://schemas.microsoft.com/office/drawing/2014/main" id="{5FD37D82-F89A-432C-B6A7-D9E53D4932E8}"/>
                  </a:ext>
                </a:extLst>
              </p:cNvPr>
              <p:cNvSpPr/>
              <p:nvPr/>
            </p:nvSpPr>
            <p:spPr>
              <a:xfrm>
                <a:off x="14699149" y="7846566"/>
                <a:ext cx="859372" cy="859372"/>
              </a:xfrm>
              <a:prstGeom prst="ellipse">
                <a:avLst/>
              </a:prstGeom>
              <a:solidFill>
                <a:srgbClr val="6C0008">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Medium"/>
                </a:endParaRPr>
              </a:p>
            </p:txBody>
          </p:sp>
          <p:sp>
            <p:nvSpPr>
              <p:cNvPr id="38" name="Graphic 189">
                <a:extLst>
                  <a:ext uri="{FF2B5EF4-FFF2-40B4-BE49-F238E27FC236}">
                    <a16:creationId xmlns:a16="http://schemas.microsoft.com/office/drawing/2014/main" id="{B944945B-60E2-4171-B0F7-7A740560FF55}"/>
                  </a:ext>
                </a:extLst>
              </p:cNvPr>
              <p:cNvSpPr/>
              <p:nvPr/>
            </p:nvSpPr>
            <p:spPr>
              <a:xfrm>
                <a:off x="15015228" y="7544288"/>
                <a:ext cx="600513" cy="1009496"/>
              </a:xfrm>
              <a:custGeom>
                <a:avLst/>
                <a:gdLst>
                  <a:gd name="connsiteX0" fmla="*/ 58914 w 344022"/>
                  <a:gd name="connsiteY0" fmla="*/ 0 h 578321"/>
                  <a:gd name="connsiteX1" fmla="*/ 82480 w 344022"/>
                  <a:gd name="connsiteY1" fmla="*/ 24101 h 578321"/>
                  <a:gd name="connsiteX2" fmla="*/ 82480 w 344022"/>
                  <a:gd name="connsiteY2" fmla="*/ 47741 h 578321"/>
                  <a:gd name="connsiteX3" fmla="*/ 307748 w 344022"/>
                  <a:gd name="connsiteY3" fmla="*/ 47741 h 578321"/>
                  <a:gd name="connsiteX4" fmla="*/ 330656 w 344022"/>
                  <a:gd name="connsiteY4" fmla="*/ 111426 h 578321"/>
                  <a:gd name="connsiteX5" fmla="*/ 279842 w 344022"/>
                  <a:gd name="connsiteY5" fmla="*/ 155647 h 578321"/>
                  <a:gd name="connsiteX6" fmla="*/ 331983 w 344022"/>
                  <a:gd name="connsiteY6" fmla="*/ 202672 h 578321"/>
                  <a:gd name="connsiteX7" fmla="*/ 308603 w 344022"/>
                  <a:gd name="connsiteY7" fmla="*/ 265937 h 578321"/>
                  <a:gd name="connsiteX8" fmla="*/ 82479 w 344022"/>
                  <a:gd name="connsiteY8" fmla="*/ 265937 h 578321"/>
                  <a:gd name="connsiteX9" fmla="*/ 82479 w 344022"/>
                  <a:gd name="connsiteY9" fmla="*/ 438834 h 578321"/>
                  <a:gd name="connsiteX10" fmla="*/ 117828 w 344022"/>
                  <a:gd name="connsiteY10" fmla="*/ 494074 h 578321"/>
                  <a:gd name="connsiteX11" fmla="*/ 117828 w 344022"/>
                  <a:gd name="connsiteY11" fmla="*/ 578322 h 578321"/>
                  <a:gd name="connsiteX12" fmla="*/ 0 w 344022"/>
                  <a:gd name="connsiteY12" fmla="*/ 578322 h 578321"/>
                  <a:gd name="connsiteX13" fmla="*/ 0 w 344022"/>
                  <a:gd name="connsiteY13" fmla="*/ 494074 h 578321"/>
                  <a:gd name="connsiteX14" fmla="*/ 35347 w 344022"/>
                  <a:gd name="connsiteY14" fmla="*/ 438834 h 578321"/>
                  <a:gd name="connsiteX15" fmla="*/ 35348 w 344022"/>
                  <a:gd name="connsiteY15" fmla="*/ 24101 h 578321"/>
                  <a:gd name="connsiteX16" fmla="*/ 58914 w 344022"/>
                  <a:gd name="connsiteY16" fmla="*/ 0 h 578321"/>
                  <a:gd name="connsiteX17" fmla="*/ 82479 w 344022"/>
                  <a:gd name="connsiteY17" fmla="*/ 217736 h 578321"/>
                  <a:gd name="connsiteX18" fmla="*/ 277426 w 344022"/>
                  <a:gd name="connsiteY18" fmla="*/ 217736 h 578321"/>
                  <a:gd name="connsiteX19" fmla="*/ 238467 w 344022"/>
                  <a:gd name="connsiteY19" fmla="*/ 182599 h 578321"/>
                  <a:gd name="connsiteX20" fmla="*/ 238939 w 344022"/>
                  <a:gd name="connsiteY20" fmla="*/ 127951 h 578321"/>
                  <a:gd name="connsiteX21" fmla="*/ 275720 w 344022"/>
                  <a:gd name="connsiteY21" fmla="*/ 95943 h 578321"/>
                  <a:gd name="connsiteX22" fmla="*/ 82479 w 344022"/>
                  <a:gd name="connsiteY22" fmla="*/ 95943 h 578321"/>
                  <a:gd name="connsiteX23" fmla="*/ 82479 w 344022"/>
                  <a:gd name="connsiteY23" fmla="*/ 217736 h 578321"/>
                  <a:gd name="connsiteX24" fmla="*/ 70697 w 344022"/>
                  <a:gd name="connsiteY24" fmla="*/ 530120 h 578321"/>
                  <a:gd name="connsiteX25" fmla="*/ 70697 w 344022"/>
                  <a:gd name="connsiteY25" fmla="*/ 494074 h 578321"/>
                  <a:gd name="connsiteX26" fmla="*/ 58914 w 344022"/>
                  <a:gd name="connsiteY26" fmla="*/ 482023 h 578321"/>
                  <a:gd name="connsiteX27" fmla="*/ 47131 w 344022"/>
                  <a:gd name="connsiteY27" fmla="*/ 494074 h 578321"/>
                  <a:gd name="connsiteX28" fmla="*/ 47131 w 344022"/>
                  <a:gd name="connsiteY28" fmla="*/ 530120 h 578321"/>
                  <a:gd name="connsiteX29" fmla="*/ 70697 w 344022"/>
                  <a:gd name="connsiteY29" fmla="*/ 530120 h 5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4022" h="578321">
                    <a:moveTo>
                      <a:pt x="58914" y="0"/>
                    </a:moveTo>
                    <a:cubicBezTo>
                      <a:pt x="71929" y="0"/>
                      <a:pt x="82480" y="10791"/>
                      <a:pt x="82480" y="24101"/>
                    </a:cubicBezTo>
                    <a:lnTo>
                      <a:pt x="82480" y="47741"/>
                    </a:lnTo>
                    <a:lnTo>
                      <a:pt x="307748" y="47741"/>
                    </a:lnTo>
                    <a:cubicBezTo>
                      <a:pt x="340629" y="47741"/>
                      <a:pt x="355699" y="89633"/>
                      <a:pt x="330656" y="111426"/>
                    </a:cubicBezTo>
                    <a:lnTo>
                      <a:pt x="279842" y="155647"/>
                    </a:lnTo>
                    <a:lnTo>
                      <a:pt x="331983" y="202672"/>
                    </a:lnTo>
                    <a:cubicBezTo>
                      <a:pt x="356413" y="224705"/>
                      <a:pt x="341173" y="265937"/>
                      <a:pt x="308603" y="265937"/>
                    </a:cubicBezTo>
                    <a:lnTo>
                      <a:pt x="82479" y="265937"/>
                    </a:lnTo>
                    <a:lnTo>
                      <a:pt x="82479" y="438834"/>
                    </a:lnTo>
                    <a:cubicBezTo>
                      <a:pt x="103287" y="448132"/>
                      <a:pt x="117828" y="469365"/>
                      <a:pt x="117828" y="494074"/>
                    </a:cubicBezTo>
                    <a:lnTo>
                      <a:pt x="117828" y="578322"/>
                    </a:lnTo>
                    <a:lnTo>
                      <a:pt x="0" y="578322"/>
                    </a:lnTo>
                    <a:lnTo>
                      <a:pt x="0" y="494074"/>
                    </a:lnTo>
                    <a:cubicBezTo>
                      <a:pt x="0" y="469368"/>
                      <a:pt x="14541" y="448132"/>
                      <a:pt x="35347" y="438834"/>
                    </a:cubicBezTo>
                    <a:lnTo>
                      <a:pt x="35348" y="24101"/>
                    </a:lnTo>
                    <a:cubicBezTo>
                      <a:pt x="35348" y="10790"/>
                      <a:pt x="45899" y="0"/>
                      <a:pt x="58914" y="0"/>
                    </a:cubicBezTo>
                    <a:close/>
                    <a:moveTo>
                      <a:pt x="82479" y="217736"/>
                    </a:moveTo>
                    <a:lnTo>
                      <a:pt x="277426" y="217736"/>
                    </a:lnTo>
                    <a:lnTo>
                      <a:pt x="238467" y="182599"/>
                    </a:lnTo>
                    <a:cubicBezTo>
                      <a:pt x="222321" y="168036"/>
                      <a:pt x="222544" y="142220"/>
                      <a:pt x="238939" y="127951"/>
                    </a:cubicBezTo>
                    <a:lnTo>
                      <a:pt x="275720" y="95943"/>
                    </a:lnTo>
                    <a:lnTo>
                      <a:pt x="82479" y="95943"/>
                    </a:lnTo>
                    <a:lnTo>
                      <a:pt x="82479" y="217736"/>
                    </a:lnTo>
                    <a:close/>
                    <a:moveTo>
                      <a:pt x="70697" y="530120"/>
                    </a:moveTo>
                    <a:lnTo>
                      <a:pt x="70697" y="494074"/>
                    </a:lnTo>
                    <a:cubicBezTo>
                      <a:pt x="70697" y="487420"/>
                      <a:pt x="65421" y="482023"/>
                      <a:pt x="58914" y="482023"/>
                    </a:cubicBezTo>
                    <a:cubicBezTo>
                      <a:pt x="52407" y="482023"/>
                      <a:pt x="47131" y="487420"/>
                      <a:pt x="47131" y="494074"/>
                    </a:cubicBezTo>
                    <a:lnTo>
                      <a:pt x="47131" y="530120"/>
                    </a:lnTo>
                    <a:lnTo>
                      <a:pt x="70697" y="530120"/>
                    </a:lnTo>
                    <a:close/>
                  </a:path>
                </a:pathLst>
              </a:custGeom>
              <a:solidFill>
                <a:srgbClr val="580006"/>
              </a:solidFill>
              <a:ln w="234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dirty="0">
                  <a:ln>
                    <a:noFill/>
                  </a:ln>
                  <a:solidFill>
                    <a:srgbClr val="000000"/>
                  </a:solidFill>
                  <a:effectLst/>
                  <a:uLnTx/>
                  <a:uFillTx/>
                  <a:latin typeface="Helvetica Neue Medium"/>
                </a:endParaRPr>
              </a:p>
            </p:txBody>
          </p:sp>
        </p:grpSp>
      </p:grpSp>
      <p:grpSp>
        <p:nvGrpSpPr>
          <p:cNvPr id="3" name="Group 2">
            <a:extLst>
              <a:ext uri="{FF2B5EF4-FFF2-40B4-BE49-F238E27FC236}">
                <a16:creationId xmlns:a16="http://schemas.microsoft.com/office/drawing/2014/main" id="{82E2C800-BB15-489B-8F8A-5112FC5BB83B}"/>
              </a:ext>
            </a:extLst>
          </p:cNvPr>
          <p:cNvGrpSpPr/>
          <p:nvPr/>
        </p:nvGrpSpPr>
        <p:grpSpPr>
          <a:xfrm>
            <a:off x="2191718" y="6417884"/>
            <a:ext cx="10530888" cy="1055189"/>
            <a:chOff x="12265317" y="6648742"/>
            <a:chExt cx="10530888" cy="1055189"/>
          </a:xfrm>
        </p:grpSpPr>
        <p:sp>
          <p:nvSpPr>
            <p:cNvPr id="28" name="Text Placeholder 19">
              <a:extLst>
                <a:ext uri="{FF2B5EF4-FFF2-40B4-BE49-F238E27FC236}">
                  <a16:creationId xmlns:a16="http://schemas.microsoft.com/office/drawing/2014/main" id="{85138DD9-94CF-49E5-851C-9D6D3C2359FA}"/>
                </a:ext>
              </a:extLst>
            </p:cNvPr>
            <p:cNvSpPr txBox="1">
              <a:spLocks/>
            </p:cNvSpPr>
            <p:nvPr/>
          </p:nvSpPr>
          <p:spPr>
            <a:xfrm>
              <a:off x="13808973" y="6683304"/>
              <a:ext cx="8987232" cy="986064"/>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709" fontAlgn="auto">
                <a:spcBef>
                  <a:spcPts val="2000"/>
                </a:spcBef>
                <a:spcAft>
                  <a:spcPts val="0"/>
                </a:spcAft>
                <a:defRPr/>
              </a:pPr>
              <a:r>
                <a:rPr lang="en-US" sz="3600" dirty="0">
                  <a:solidFill>
                    <a:srgbClr val="000000"/>
                  </a:solidFill>
                  <a:ea typeface="+mn-ea"/>
                  <a:cs typeface="+mn-cs"/>
                </a:rPr>
                <a:t>Dealership provides institution with NEW Registration and Title Application</a:t>
              </a:r>
            </a:p>
            <a:p>
              <a:pPr defTabSz="1828709" fontAlgn="auto">
                <a:spcBef>
                  <a:spcPts val="2000"/>
                </a:spcBef>
                <a:spcAft>
                  <a:spcPts val="0"/>
                </a:spcAft>
                <a:defRPr/>
              </a:pPr>
              <a:endParaRPr lang="en-US" sz="3600" dirty="0">
                <a:solidFill>
                  <a:srgbClr val="000000"/>
                </a:solidFill>
                <a:ea typeface="+mn-ea"/>
                <a:cs typeface="+mn-cs"/>
              </a:endParaRPr>
            </a:p>
          </p:txBody>
        </p:sp>
        <p:grpSp>
          <p:nvGrpSpPr>
            <p:cNvPr id="43" name="Group 42">
              <a:extLst>
                <a:ext uri="{FF2B5EF4-FFF2-40B4-BE49-F238E27FC236}">
                  <a16:creationId xmlns:a16="http://schemas.microsoft.com/office/drawing/2014/main" id="{05B57566-EAFB-41BB-B6D9-0A15BA57AE67}"/>
                </a:ext>
              </a:extLst>
            </p:cNvPr>
            <p:cNvGrpSpPr/>
            <p:nvPr/>
          </p:nvGrpSpPr>
          <p:grpSpPr>
            <a:xfrm>
              <a:off x="12265317" y="6648742"/>
              <a:ext cx="895177" cy="1055189"/>
              <a:chOff x="6452118" y="5548236"/>
              <a:chExt cx="457126" cy="538837"/>
            </a:xfrm>
          </p:grpSpPr>
          <p:sp>
            <p:nvSpPr>
              <p:cNvPr id="44" name="Oval 43">
                <a:extLst>
                  <a:ext uri="{FF2B5EF4-FFF2-40B4-BE49-F238E27FC236}">
                    <a16:creationId xmlns:a16="http://schemas.microsoft.com/office/drawing/2014/main" id="{605D3EC7-95CC-4495-BF41-49501922261C}"/>
                  </a:ext>
                </a:extLst>
              </p:cNvPr>
              <p:cNvSpPr/>
              <p:nvPr/>
            </p:nvSpPr>
            <p:spPr>
              <a:xfrm>
                <a:off x="6452118" y="5688569"/>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28">
                <a:extLst>
                  <a:ext uri="{FF2B5EF4-FFF2-40B4-BE49-F238E27FC236}">
                    <a16:creationId xmlns:a16="http://schemas.microsoft.com/office/drawing/2014/main" id="{A7BC38F2-3C40-487A-A58B-0346D8F5997E}"/>
                  </a:ext>
                </a:extLst>
              </p:cNvPr>
              <p:cNvSpPr/>
              <p:nvPr/>
            </p:nvSpPr>
            <p:spPr>
              <a:xfrm>
                <a:off x="6553362" y="5548236"/>
                <a:ext cx="355882" cy="482982"/>
              </a:xfrm>
              <a:custGeom>
                <a:avLst/>
                <a:gdLst>
                  <a:gd name="connsiteX0" fmla="*/ 142070 w 426211"/>
                  <a:gd name="connsiteY0" fmla="*/ 385618 h 578428"/>
                  <a:gd name="connsiteX1" fmla="*/ 284141 w 426211"/>
                  <a:gd name="connsiteY1" fmla="*/ 385618 h 578428"/>
                  <a:gd name="connsiteX2" fmla="*/ 307819 w 426211"/>
                  <a:gd name="connsiteY2" fmla="*/ 409719 h 578428"/>
                  <a:gd name="connsiteX3" fmla="*/ 284141 w 426211"/>
                  <a:gd name="connsiteY3" fmla="*/ 433820 h 578428"/>
                  <a:gd name="connsiteX4" fmla="*/ 142070 w 426211"/>
                  <a:gd name="connsiteY4" fmla="*/ 433820 h 578428"/>
                  <a:gd name="connsiteX5" fmla="*/ 118392 w 426211"/>
                  <a:gd name="connsiteY5" fmla="*/ 409719 h 578428"/>
                  <a:gd name="connsiteX6" fmla="*/ 142070 w 426211"/>
                  <a:gd name="connsiteY6" fmla="*/ 385618 h 578428"/>
                  <a:gd name="connsiteX7" fmla="*/ 142070 w 426211"/>
                  <a:gd name="connsiteY7" fmla="*/ 313315 h 578428"/>
                  <a:gd name="connsiteX8" fmla="*/ 213105 w 426211"/>
                  <a:gd name="connsiteY8" fmla="*/ 313315 h 578428"/>
                  <a:gd name="connsiteX9" fmla="*/ 236784 w 426211"/>
                  <a:gd name="connsiteY9" fmla="*/ 337416 h 578428"/>
                  <a:gd name="connsiteX10" fmla="*/ 213105 w 426211"/>
                  <a:gd name="connsiteY10" fmla="*/ 361517 h 578428"/>
                  <a:gd name="connsiteX11" fmla="*/ 142070 w 426211"/>
                  <a:gd name="connsiteY11" fmla="*/ 361517 h 578428"/>
                  <a:gd name="connsiteX12" fmla="*/ 118392 w 426211"/>
                  <a:gd name="connsiteY12" fmla="*/ 337416 h 578428"/>
                  <a:gd name="connsiteX13" fmla="*/ 142070 w 426211"/>
                  <a:gd name="connsiteY13" fmla="*/ 313315 h 578428"/>
                  <a:gd name="connsiteX14" fmla="*/ 260744 w 426211"/>
                  <a:gd name="connsiteY14" fmla="*/ 66522 h 578428"/>
                  <a:gd name="connsiteX15" fmla="*/ 260744 w 426211"/>
                  <a:gd name="connsiteY15" fmla="*/ 141532 h 578428"/>
                  <a:gd name="connsiteX16" fmla="*/ 284422 w 426211"/>
                  <a:gd name="connsiteY16" fmla="*/ 165633 h 578428"/>
                  <a:gd name="connsiteX17" fmla="*/ 357179 w 426211"/>
                  <a:gd name="connsiteY17" fmla="*/ 165633 h 578428"/>
                  <a:gd name="connsiteX18" fmla="*/ 71035 w 426211"/>
                  <a:gd name="connsiteY18" fmla="*/ 48202 h 578428"/>
                  <a:gd name="connsiteX19" fmla="*/ 47357 w 426211"/>
                  <a:gd name="connsiteY19" fmla="*/ 72304 h 578428"/>
                  <a:gd name="connsiteX20" fmla="*/ 47357 w 426211"/>
                  <a:gd name="connsiteY20" fmla="*/ 506125 h 578428"/>
                  <a:gd name="connsiteX21" fmla="*/ 71035 w 426211"/>
                  <a:gd name="connsiteY21" fmla="*/ 530226 h 578428"/>
                  <a:gd name="connsiteX22" fmla="*/ 355176 w 426211"/>
                  <a:gd name="connsiteY22" fmla="*/ 530226 h 578428"/>
                  <a:gd name="connsiteX23" fmla="*/ 378854 w 426211"/>
                  <a:gd name="connsiteY23" fmla="*/ 506125 h 578428"/>
                  <a:gd name="connsiteX24" fmla="*/ 378854 w 426211"/>
                  <a:gd name="connsiteY24" fmla="*/ 213835 h 578428"/>
                  <a:gd name="connsiteX25" fmla="*/ 284422 w 426211"/>
                  <a:gd name="connsiteY25" fmla="*/ 213835 h 578428"/>
                  <a:gd name="connsiteX26" fmla="*/ 213387 w 426211"/>
                  <a:gd name="connsiteY26" fmla="*/ 141532 h 578428"/>
                  <a:gd name="connsiteX27" fmla="*/ 213387 w 426211"/>
                  <a:gd name="connsiteY27" fmla="*/ 48202 h 578428"/>
                  <a:gd name="connsiteX28" fmla="*/ 71035 w 426211"/>
                  <a:gd name="connsiteY28" fmla="*/ 0 h 578428"/>
                  <a:gd name="connsiteX29" fmla="*/ 262669 w 426211"/>
                  <a:gd name="connsiteY29" fmla="*/ 0 h 578428"/>
                  <a:gd name="connsiteX30" fmla="*/ 426211 w 426211"/>
                  <a:gd name="connsiteY30" fmla="*/ 168081 h 578428"/>
                  <a:gd name="connsiteX31" fmla="*/ 426211 w 426211"/>
                  <a:gd name="connsiteY31" fmla="*/ 506125 h 578428"/>
                  <a:gd name="connsiteX32" fmla="*/ 355176 w 426211"/>
                  <a:gd name="connsiteY32" fmla="*/ 578428 h 578428"/>
                  <a:gd name="connsiteX33" fmla="*/ 71035 w 426211"/>
                  <a:gd name="connsiteY33" fmla="*/ 578428 h 578428"/>
                  <a:gd name="connsiteX34" fmla="*/ 0 w 426211"/>
                  <a:gd name="connsiteY34" fmla="*/ 506125 h 578428"/>
                  <a:gd name="connsiteX35" fmla="*/ 0 w 426211"/>
                  <a:gd name="connsiteY35" fmla="*/ 72304 h 578428"/>
                  <a:gd name="connsiteX36" fmla="*/ 71035 w 426211"/>
                  <a:gd name="connsiteY36" fmla="*/ 0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6211" h="578428">
                    <a:moveTo>
                      <a:pt x="142070" y="385618"/>
                    </a:moveTo>
                    <a:lnTo>
                      <a:pt x="284141" y="385618"/>
                    </a:lnTo>
                    <a:cubicBezTo>
                      <a:pt x="297218" y="385618"/>
                      <a:pt x="307819" y="396408"/>
                      <a:pt x="307819" y="409719"/>
                    </a:cubicBezTo>
                    <a:cubicBezTo>
                      <a:pt x="307819" y="423030"/>
                      <a:pt x="297218" y="433820"/>
                      <a:pt x="284141" y="433820"/>
                    </a:cubicBezTo>
                    <a:lnTo>
                      <a:pt x="142070" y="433820"/>
                    </a:lnTo>
                    <a:cubicBezTo>
                      <a:pt x="128993" y="433820"/>
                      <a:pt x="118392" y="423030"/>
                      <a:pt x="118392" y="409719"/>
                    </a:cubicBezTo>
                    <a:cubicBezTo>
                      <a:pt x="118392" y="396408"/>
                      <a:pt x="128993" y="385618"/>
                      <a:pt x="142070" y="385618"/>
                    </a:cubicBezTo>
                    <a:close/>
                    <a:moveTo>
                      <a:pt x="142070" y="313315"/>
                    </a:moveTo>
                    <a:lnTo>
                      <a:pt x="213105" y="313315"/>
                    </a:lnTo>
                    <a:cubicBezTo>
                      <a:pt x="226183" y="313315"/>
                      <a:pt x="236784" y="324105"/>
                      <a:pt x="236784" y="337416"/>
                    </a:cubicBezTo>
                    <a:cubicBezTo>
                      <a:pt x="236784" y="350727"/>
                      <a:pt x="226183" y="361517"/>
                      <a:pt x="213105" y="361517"/>
                    </a:cubicBezTo>
                    <a:lnTo>
                      <a:pt x="142070" y="361517"/>
                    </a:lnTo>
                    <a:cubicBezTo>
                      <a:pt x="128993" y="361517"/>
                      <a:pt x="118392" y="350727"/>
                      <a:pt x="118392" y="337416"/>
                    </a:cubicBezTo>
                    <a:cubicBezTo>
                      <a:pt x="118392" y="324105"/>
                      <a:pt x="128993" y="313315"/>
                      <a:pt x="142070" y="313315"/>
                    </a:cubicBezTo>
                    <a:close/>
                    <a:moveTo>
                      <a:pt x="260744" y="66522"/>
                    </a:moveTo>
                    <a:lnTo>
                      <a:pt x="260744" y="141532"/>
                    </a:lnTo>
                    <a:cubicBezTo>
                      <a:pt x="260744" y="154843"/>
                      <a:pt x="271345" y="165633"/>
                      <a:pt x="284422" y="165633"/>
                    </a:cubicBezTo>
                    <a:lnTo>
                      <a:pt x="357179" y="165633"/>
                    </a:lnTo>
                    <a:close/>
                    <a:moveTo>
                      <a:pt x="71035" y="48202"/>
                    </a:moveTo>
                    <a:cubicBezTo>
                      <a:pt x="57958" y="48202"/>
                      <a:pt x="47357" y="58993"/>
                      <a:pt x="47357" y="72304"/>
                    </a:cubicBezTo>
                    <a:lnTo>
                      <a:pt x="47357" y="506125"/>
                    </a:lnTo>
                    <a:cubicBezTo>
                      <a:pt x="47357" y="519436"/>
                      <a:pt x="57958" y="530226"/>
                      <a:pt x="71035" y="530226"/>
                    </a:cubicBezTo>
                    <a:lnTo>
                      <a:pt x="355176" y="530226"/>
                    </a:lnTo>
                    <a:cubicBezTo>
                      <a:pt x="368253" y="530226"/>
                      <a:pt x="378854" y="519436"/>
                      <a:pt x="378854" y="506125"/>
                    </a:cubicBezTo>
                    <a:lnTo>
                      <a:pt x="378854" y="213835"/>
                    </a:lnTo>
                    <a:lnTo>
                      <a:pt x="284422" y="213835"/>
                    </a:lnTo>
                    <a:cubicBezTo>
                      <a:pt x="245190" y="213835"/>
                      <a:pt x="213387" y="181464"/>
                      <a:pt x="213387" y="141532"/>
                    </a:cubicBezTo>
                    <a:lnTo>
                      <a:pt x="213387" y="48202"/>
                    </a:lnTo>
                    <a:close/>
                    <a:moveTo>
                      <a:pt x="71035" y="0"/>
                    </a:moveTo>
                    <a:lnTo>
                      <a:pt x="262669" y="0"/>
                    </a:lnTo>
                    <a:lnTo>
                      <a:pt x="426211" y="168081"/>
                    </a:lnTo>
                    <a:lnTo>
                      <a:pt x="426211" y="506125"/>
                    </a:lnTo>
                    <a:cubicBezTo>
                      <a:pt x="426211" y="546058"/>
                      <a:pt x="394408" y="578428"/>
                      <a:pt x="355176" y="578428"/>
                    </a:cubicBezTo>
                    <a:lnTo>
                      <a:pt x="71035" y="578428"/>
                    </a:lnTo>
                    <a:cubicBezTo>
                      <a:pt x="31804" y="578428"/>
                      <a:pt x="0" y="546058"/>
                      <a:pt x="0" y="506125"/>
                    </a:cubicBezTo>
                    <a:lnTo>
                      <a:pt x="0" y="72304"/>
                    </a:lnTo>
                    <a:cubicBezTo>
                      <a:pt x="0" y="32371"/>
                      <a:pt x="31803" y="0"/>
                      <a:pt x="71035" y="0"/>
                    </a:cubicBezTo>
                    <a:close/>
                  </a:path>
                </a:pathLst>
              </a:custGeom>
              <a:solidFill>
                <a:schemeClr val="accent2"/>
              </a:solidFill>
              <a:ln w="23562" cap="flat">
                <a:noFill/>
                <a:prstDash val="solid"/>
                <a:miter/>
              </a:ln>
            </p:spPr>
            <p:txBody>
              <a:bodyPr wrap="square" rtlCol="0" anchor="ctr">
                <a:noAutofit/>
              </a:bodyPr>
              <a:lstStyle/>
              <a:p>
                <a:endParaRPr lang="en-TL"/>
              </a:p>
            </p:txBody>
          </p:sp>
        </p:grpSp>
      </p:grpSp>
      <p:grpSp>
        <p:nvGrpSpPr>
          <p:cNvPr id="4" name="Group 3">
            <a:extLst>
              <a:ext uri="{FF2B5EF4-FFF2-40B4-BE49-F238E27FC236}">
                <a16:creationId xmlns:a16="http://schemas.microsoft.com/office/drawing/2014/main" id="{C54B8937-2A03-49BA-B4EF-8E23AA5E7982}"/>
              </a:ext>
            </a:extLst>
          </p:cNvPr>
          <p:cNvGrpSpPr/>
          <p:nvPr/>
        </p:nvGrpSpPr>
        <p:grpSpPr>
          <a:xfrm>
            <a:off x="2191718" y="8776532"/>
            <a:ext cx="8282488" cy="932246"/>
            <a:chOff x="12265317" y="8776532"/>
            <a:chExt cx="8282488" cy="932246"/>
          </a:xfrm>
        </p:grpSpPr>
        <p:sp>
          <p:nvSpPr>
            <p:cNvPr id="52" name="Text Placeholder 19">
              <a:extLst>
                <a:ext uri="{FF2B5EF4-FFF2-40B4-BE49-F238E27FC236}">
                  <a16:creationId xmlns:a16="http://schemas.microsoft.com/office/drawing/2014/main" id="{FFD1D71C-4954-4DE9-9689-956BD20350A7}"/>
                </a:ext>
              </a:extLst>
            </p:cNvPr>
            <p:cNvSpPr txBox="1">
              <a:spLocks/>
            </p:cNvSpPr>
            <p:nvPr/>
          </p:nvSpPr>
          <p:spPr>
            <a:xfrm>
              <a:off x="13808973" y="8967602"/>
              <a:ext cx="6738832" cy="55010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709" fontAlgn="auto">
                <a:spcBef>
                  <a:spcPts val="2000"/>
                </a:spcBef>
                <a:spcAft>
                  <a:spcPts val="0"/>
                </a:spcAft>
                <a:defRPr/>
              </a:pPr>
              <a:r>
                <a:rPr lang="en-US" sz="3600" dirty="0">
                  <a:solidFill>
                    <a:srgbClr val="000000"/>
                  </a:solidFill>
                  <a:ea typeface="+mn-ea"/>
                  <a:cs typeface="+mn-cs"/>
                </a:rPr>
                <a:t>Sign final loan documents</a:t>
              </a:r>
            </a:p>
          </p:txBody>
        </p:sp>
        <p:grpSp>
          <p:nvGrpSpPr>
            <p:cNvPr id="46" name="Group 45">
              <a:extLst>
                <a:ext uri="{FF2B5EF4-FFF2-40B4-BE49-F238E27FC236}">
                  <a16:creationId xmlns:a16="http://schemas.microsoft.com/office/drawing/2014/main" id="{A25D8335-712C-43B2-9AB9-4CFA9C43863B}"/>
                </a:ext>
              </a:extLst>
            </p:cNvPr>
            <p:cNvGrpSpPr/>
            <p:nvPr/>
          </p:nvGrpSpPr>
          <p:grpSpPr>
            <a:xfrm>
              <a:off x="12265317" y="8776532"/>
              <a:ext cx="895177" cy="932246"/>
              <a:chOff x="8491107" y="2269066"/>
              <a:chExt cx="437967" cy="456103"/>
            </a:xfrm>
          </p:grpSpPr>
          <p:sp>
            <p:nvSpPr>
              <p:cNvPr id="47" name="Oval 46">
                <a:extLst>
                  <a:ext uri="{FF2B5EF4-FFF2-40B4-BE49-F238E27FC236}">
                    <a16:creationId xmlns:a16="http://schemas.microsoft.com/office/drawing/2014/main" id="{A2AC7007-ADA3-46BA-85A2-1EE89F8F2C4A}"/>
                  </a:ext>
                </a:extLst>
              </p:cNvPr>
              <p:cNvSpPr/>
              <p:nvPr/>
            </p:nvSpPr>
            <p:spPr>
              <a:xfrm>
                <a:off x="8530570" y="2269066"/>
                <a:ext cx="398504" cy="398504"/>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Graphic 72">
                <a:extLst>
                  <a:ext uri="{FF2B5EF4-FFF2-40B4-BE49-F238E27FC236}">
                    <a16:creationId xmlns:a16="http://schemas.microsoft.com/office/drawing/2014/main" id="{DDA864D9-846E-4072-A28A-EEF9C65A3DCE}"/>
                  </a:ext>
                </a:extLst>
              </p:cNvPr>
              <p:cNvSpPr/>
              <p:nvPr/>
            </p:nvSpPr>
            <p:spPr>
              <a:xfrm>
                <a:off x="8491107" y="2295841"/>
                <a:ext cx="436329" cy="429328"/>
              </a:xfrm>
              <a:custGeom>
                <a:avLst/>
                <a:gdLst>
                  <a:gd name="connsiteX0" fmla="*/ 453159 w 522556"/>
                  <a:gd name="connsiteY0" fmla="*/ 24841 h 514172"/>
                  <a:gd name="connsiteX1" fmla="*/ 331263 w 522556"/>
                  <a:gd name="connsiteY1" fmla="*/ 24841 h 514172"/>
                  <a:gd name="connsiteX2" fmla="*/ 52138 w 522556"/>
                  <a:gd name="connsiteY2" fmla="*/ 299487 h 514172"/>
                  <a:gd name="connsiteX3" fmla="*/ 29066 w 522556"/>
                  <a:gd name="connsiteY3" fmla="*/ 340533 h 514172"/>
                  <a:gd name="connsiteX4" fmla="*/ 1157 w 522556"/>
                  <a:gd name="connsiteY4" fmla="*/ 460506 h 514172"/>
                  <a:gd name="connsiteX5" fmla="*/ 54543 w 522556"/>
                  <a:gd name="connsiteY5" fmla="*/ 513034 h 514172"/>
                  <a:gd name="connsiteX6" fmla="*/ 176472 w 522556"/>
                  <a:gd name="connsiteY6" fmla="*/ 485574 h 514172"/>
                  <a:gd name="connsiteX7" fmla="*/ 218188 w 522556"/>
                  <a:gd name="connsiteY7" fmla="*/ 462871 h 514172"/>
                  <a:gd name="connsiteX8" fmla="*/ 497311 w 522556"/>
                  <a:gd name="connsiteY8" fmla="*/ 188226 h 514172"/>
                  <a:gd name="connsiteX9" fmla="*/ 497311 w 522556"/>
                  <a:gd name="connsiteY9" fmla="*/ 68285 h 514172"/>
                  <a:gd name="connsiteX10" fmla="*/ 453159 w 522556"/>
                  <a:gd name="connsiteY10" fmla="*/ 24841 h 514172"/>
                  <a:gd name="connsiteX11" fmla="*/ 364852 w 522556"/>
                  <a:gd name="connsiteY11" fmla="*/ 57892 h 514172"/>
                  <a:gd name="connsiteX12" fmla="*/ 419569 w 522556"/>
                  <a:gd name="connsiteY12" fmla="*/ 57892 h 514172"/>
                  <a:gd name="connsiteX13" fmla="*/ 463721 w 522556"/>
                  <a:gd name="connsiteY13" fmla="*/ 101336 h 514172"/>
                  <a:gd name="connsiteX14" fmla="*/ 463721 w 522556"/>
                  <a:gd name="connsiteY14" fmla="*/ 155175 h 514172"/>
                  <a:gd name="connsiteX15" fmla="*/ 449687 w 522556"/>
                  <a:gd name="connsiteY15" fmla="*/ 168983 h 514172"/>
                  <a:gd name="connsiteX16" fmla="*/ 353041 w 522556"/>
                  <a:gd name="connsiteY16" fmla="*/ 69514 h 514172"/>
                  <a:gd name="connsiteX17" fmla="*/ 364852 w 522556"/>
                  <a:gd name="connsiteY17" fmla="*/ 57892 h 514172"/>
                  <a:gd name="connsiteX18" fmla="*/ 319441 w 522556"/>
                  <a:gd name="connsiteY18" fmla="*/ 102574 h 514172"/>
                  <a:gd name="connsiteX19" fmla="*/ 85728 w 522556"/>
                  <a:gd name="connsiteY19" fmla="*/ 332537 h 514172"/>
                  <a:gd name="connsiteX20" fmla="*/ 75372 w 522556"/>
                  <a:gd name="connsiteY20" fmla="*/ 350963 h 514172"/>
                  <a:gd name="connsiteX21" fmla="*/ 48508 w 522556"/>
                  <a:gd name="connsiteY21" fmla="*/ 466445 h 514172"/>
                  <a:gd name="connsiteX22" fmla="*/ 165872 w 522556"/>
                  <a:gd name="connsiteY22" fmla="*/ 440010 h 514172"/>
                  <a:gd name="connsiteX23" fmla="*/ 184598 w 522556"/>
                  <a:gd name="connsiteY23" fmla="*/ 429820 h 514172"/>
                  <a:gd name="connsiteX24" fmla="*/ 416090 w 522556"/>
                  <a:gd name="connsiteY24" fmla="*/ 202043 h 514172"/>
                  <a:gd name="connsiteX25" fmla="*/ 319441 w 522556"/>
                  <a:gd name="connsiteY25" fmla="*/ 102574 h 51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556" h="514172">
                    <a:moveTo>
                      <a:pt x="453159" y="24841"/>
                    </a:moveTo>
                    <a:cubicBezTo>
                      <a:pt x="419498" y="-8280"/>
                      <a:pt x="364924" y="-8280"/>
                      <a:pt x="331263" y="24841"/>
                    </a:cubicBezTo>
                    <a:lnTo>
                      <a:pt x="52138" y="299487"/>
                    </a:lnTo>
                    <a:cubicBezTo>
                      <a:pt x="40679" y="310763"/>
                      <a:pt x="32682" y="324989"/>
                      <a:pt x="29066" y="340533"/>
                    </a:cubicBezTo>
                    <a:lnTo>
                      <a:pt x="1157" y="460506"/>
                    </a:lnTo>
                    <a:cubicBezTo>
                      <a:pt x="-6176" y="492029"/>
                      <a:pt x="22506" y="520251"/>
                      <a:pt x="54543" y="513034"/>
                    </a:cubicBezTo>
                    <a:lnTo>
                      <a:pt x="176472" y="485574"/>
                    </a:lnTo>
                    <a:cubicBezTo>
                      <a:pt x="192270" y="482017"/>
                      <a:pt x="206728" y="474148"/>
                      <a:pt x="218188" y="462871"/>
                    </a:cubicBezTo>
                    <a:lnTo>
                      <a:pt x="497311" y="188226"/>
                    </a:lnTo>
                    <a:cubicBezTo>
                      <a:pt x="530972" y="155105"/>
                      <a:pt x="530972" y="101406"/>
                      <a:pt x="497311" y="68285"/>
                    </a:cubicBezTo>
                    <a:lnTo>
                      <a:pt x="453159" y="24841"/>
                    </a:lnTo>
                    <a:close/>
                    <a:moveTo>
                      <a:pt x="364852" y="57892"/>
                    </a:moveTo>
                    <a:cubicBezTo>
                      <a:pt x="379961" y="43025"/>
                      <a:pt x="404458" y="43025"/>
                      <a:pt x="419569" y="57892"/>
                    </a:cubicBezTo>
                    <a:lnTo>
                      <a:pt x="463721" y="101336"/>
                    </a:lnTo>
                    <a:cubicBezTo>
                      <a:pt x="478830" y="116203"/>
                      <a:pt x="478830" y="140308"/>
                      <a:pt x="463721" y="155175"/>
                    </a:cubicBezTo>
                    <a:lnTo>
                      <a:pt x="449687" y="168983"/>
                    </a:lnTo>
                    <a:lnTo>
                      <a:pt x="353041" y="69514"/>
                    </a:lnTo>
                    <a:lnTo>
                      <a:pt x="364852" y="57892"/>
                    </a:lnTo>
                    <a:close/>
                    <a:moveTo>
                      <a:pt x="319441" y="102574"/>
                    </a:moveTo>
                    <a:lnTo>
                      <a:pt x="85728" y="332537"/>
                    </a:lnTo>
                    <a:cubicBezTo>
                      <a:pt x="80585" y="337600"/>
                      <a:pt x="76995" y="343984"/>
                      <a:pt x="75372" y="350963"/>
                    </a:cubicBezTo>
                    <a:lnTo>
                      <a:pt x="48508" y="466445"/>
                    </a:lnTo>
                    <a:lnTo>
                      <a:pt x="165872" y="440010"/>
                    </a:lnTo>
                    <a:cubicBezTo>
                      <a:pt x="172964" y="438414"/>
                      <a:pt x="179454" y="434883"/>
                      <a:pt x="184598" y="429820"/>
                    </a:cubicBezTo>
                    <a:lnTo>
                      <a:pt x="416090" y="202043"/>
                    </a:lnTo>
                    <a:lnTo>
                      <a:pt x="319441" y="102574"/>
                    </a:lnTo>
                    <a:close/>
                  </a:path>
                </a:pathLst>
              </a:custGeom>
              <a:solidFill>
                <a:schemeClr val="accent2"/>
              </a:solidFill>
              <a:ln w="23605" cap="flat">
                <a:noFill/>
                <a:prstDash val="solid"/>
                <a:miter/>
              </a:ln>
            </p:spPr>
            <p:txBody>
              <a:bodyPr rtlCol="0" anchor="ctr"/>
              <a:lstStyle/>
              <a:p>
                <a:endParaRPr lang="en-TL"/>
              </a:p>
            </p:txBody>
          </p:sp>
        </p:grpSp>
      </p:grpSp>
    </p:spTree>
    <p:extLst>
      <p:ext uri="{BB962C8B-B14F-4D97-AF65-F5344CB8AC3E}">
        <p14:creationId xmlns:p14="http://schemas.microsoft.com/office/powerpoint/2010/main" val="31227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D2F624-D060-488D-ACEE-49C29FC65AA8}"/>
              </a:ext>
            </a:extLst>
          </p:cNvPr>
          <p:cNvPicPr>
            <a:picLocks noChangeAspect="1"/>
          </p:cNvPicPr>
          <p:nvPr/>
        </p:nvPicPr>
        <p:blipFill rotWithShape="1">
          <a:blip r:embed="rId3"/>
          <a:srcRect l="-7189" t="11038" r="-1" b="22766"/>
          <a:stretch/>
        </p:blipFill>
        <p:spPr>
          <a:xfrm>
            <a:off x="9575654" y="0"/>
            <a:ext cx="14806759" cy="13716000"/>
          </a:xfrm>
          <a:prstGeom prst="rect">
            <a:avLst/>
          </a:prstGeom>
        </p:spPr>
      </p:pic>
      <p:sp>
        <p:nvSpPr>
          <p:cNvPr id="16" name="Rectangle 15">
            <a:extLst>
              <a:ext uri="{FF2B5EF4-FFF2-40B4-BE49-F238E27FC236}">
                <a16:creationId xmlns:a16="http://schemas.microsoft.com/office/drawing/2014/main" id="{83179471-1CD0-4B1E-B962-C0967F53716C}"/>
              </a:ext>
            </a:extLst>
          </p:cNvPr>
          <p:cNvSpPr/>
          <p:nvPr/>
        </p:nvSpPr>
        <p:spPr>
          <a:xfrm>
            <a:off x="-1" y="-160644"/>
            <a:ext cx="13354493" cy="13935456"/>
          </a:xfrm>
          <a:prstGeom prst="rect">
            <a:avLst/>
          </a:prstGeom>
          <a:solidFill>
            <a:schemeClr val="bg1"/>
          </a:solidFill>
          <a:ln>
            <a:noFill/>
          </a:ln>
          <a:effectLst>
            <a:outerShdw blurRad="571500" dist="215900" dir="215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2777912" y="2998422"/>
            <a:ext cx="5813195" cy="2118429"/>
          </a:xfrm>
        </p:spPr>
        <p:txBody>
          <a:bodyPr>
            <a:noAutofit/>
          </a:bodyPr>
          <a:lstStyle/>
          <a:p>
            <a:pPr algn="l"/>
            <a:r>
              <a:rPr lang="en-US" sz="10000" dirty="0">
                <a:solidFill>
                  <a:schemeClr val="tx1"/>
                </a:solidFill>
                <a:latin typeface="Klinic Slab Bold" pitchFamily="50" charset="0"/>
              </a:rPr>
              <a:t>Know the Contracts</a:t>
            </a:r>
          </a:p>
        </p:txBody>
      </p:sp>
      <p:pic>
        <p:nvPicPr>
          <p:cNvPr id="22" name="Picture 12" hidden="1">
            <a:extLst>
              <a:ext uri="{FF2B5EF4-FFF2-40B4-BE49-F238E27FC236}">
                <a16:creationId xmlns:a16="http://schemas.microsoft.com/office/drawing/2014/main" id="{DB4A27C1-84CD-499D-93F9-44AEC6CF25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86093" y="5530858"/>
            <a:ext cx="3645689" cy="3612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 Placeholder 10">
            <a:extLst>
              <a:ext uri="{FF2B5EF4-FFF2-40B4-BE49-F238E27FC236}">
                <a16:creationId xmlns:a16="http://schemas.microsoft.com/office/drawing/2014/main" id="{0B79EE23-33E2-4E6C-8B91-B9410458B608}"/>
              </a:ext>
            </a:extLst>
          </p:cNvPr>
          <p:cNvSpPr txBox="1">
            <a:spLocks/>
          </p:cNvSpPr>
          <p:nvPr/>
        </p:nvSpPr>
        <p:spPr>
          <a:xfrm>
            <a:off x="2777912" y="6296932"/>
            <a:ext cx="5168146"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Book" pitchFamily="50" charset="0"/>
              </a:rPr>
              <a:t>Once it’s signed you’re responsible</a:t>
            </a:r>
          </a:p>
        </p:txBody>
      </p:sp>
      <p:sp>
        <p:nvSpPr>
          <p:cNvPr id="39" name="Text Placeholder 10">
            <a:extLst>
              <a:ext uri="{FF2B5EF4-FFF2-40B4-BE49-F238E27FC236}">
                <a16:creationId xmlns:a16="http://schemas.microsoft.com/office/drawing/2014/main" id="{5C9BF765-E0A7-47E6-B20E-F9860CDE282C}"/>
              </a:ext>
            </a:extLst>
          </p:cNvPr>
          <p:cNvSpPr txBox="1">
            <a:spLocks/>
          </p:cNvSpPr>
          <p:nvPr/>
        </p:nvSpPr>
        <p:spPr>
          <a:xfrm>
            <a:off x="2777912" y="7148282"/>
            <a:ext cx="2230098" cy="586058"/>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Ask questions</a:t>
            </a:r>
          </a:p>
        </p:txBody>
      </p:sp>
      <p:sp>
        <p:nvSpPr>
          <p:cNvPr id="43" name="Text Placeholder 10">
            <a:extLst>
              <a:ext uri="{FF2B5EF4-FFF2-40B4-BE49-F238E27FC236}">
                <a16:creationId xmlns:a16="http://schemas.microsoft.com/office/drawing/2014/main" id="{9D65DE6D-AF71-4134-B27B-1074384E3197}"/>
              </a:ext>
            </a:extLst>
          </p:cNvPr>
          <p:cNvSpPr txBox="1">
            <a:spLocks/>
          </p:cNvSpPr>
          <p:nvPr/>
        </p:nvSpPr>
        <p:spPr>
          <a:xfrm>
            <a:off x="2777894" y="8191199"/>
            <a:ext cx="7402873" cy="1124667"/>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47" fontAlgn="auto">
              <a:lnSpc>
                <a:spcPct val="125000"/>
              </a:lnSpc>
              <a:spcAft>
                <a:spcPts val="0"/>
              </a:spcAft>
              <a:buNone/>
            </a:pPr>
            <a:r>
              <a:rPr lang="en-US" dirty="0">
                <a:latin typeface="Klinic Slab Book" pitchFamily="50" charset="0"/>
              </a:rPr>
              <a:t>Good</a:t>
            </a:r>
            <a:r>
              <a:rPr lang="en-US" sz="2800" dirty="0">
                <a:solidFill>
                  <a:srgbClr val="000000">
                    <a:lumMod val="65000"/>
                    <a:lumOff val="35000"/>
                  </a:srgbClr>
                </a:solidFill>
                <a:latin typeface="Rockwell" panose="02060603020205020403" pitchFamily="18" charset="0"/>
              </a:rPr>
              <a:t> </a:t>
            </a:r>
            <a:r>
              <a:rPr lang="en-US" dirty="0">
                <a:latin typeface="Klinic Slab Book" pitchFamily="50" charset="0"/>
              </a:rPr>
              <a:t>dealers will encourage questions, they want to protect their long term reputation</a:t>
            </a:r>
          </a:p>
        </p:txBody>
      </p:sp>
      <p:cxnSp>
        <p:nvCxnSpPr>
          <p:cNvPr id="25" name="Straight Connector 24">
            <a:extLst>
              <a:ext uri="{FF2B5EF4-FFF2-40B4-BE49-F238E27FC236}">
                <a16:creationId xmlns:a16="http://schemas.microsoft.com/office/drawing/2014/main" id="{CF0B3D70-C445-4F2D-964F-F30141C13151}"/>
              </a:ext>
            </a:extLst>
          </p:cNvPr>
          <p:cNvCxnSpPr>
            <a:cxnSpLocks/>
          </p:cNvCxnSpPr>
          <p:nvPr/>
        </p:nvCxnSpPr>
        <p:spPr>
          <a:xfrm>
            <a:off x="2777894" y="7018796"/>
            <a:ext cx="7406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FC7A31-2507-4796-8975-C07941EBA219}"/>
              </a:ext>
            </a:extLst>
          </p:cNvPr>
          <p:cNvCxnSpPr>
            <a:cxnSpLocks/>
          </p:cNvCxnSpPr>
          <p:nvPr/>
        </p:nvCxnSpPr>
        <p:spPr>
          <a:xfrm>
            <a:off x="2777894" y="7959982"/>
            <a:ext cx="7406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305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46195A8-43E1-46C9-9A99-56F7CC4CA8BC}"/>
              </a:ext>
            </a:extLst>
          </p:cNvPr>
          <p:cNvPicPr>
            <a:picLocks noChangeAspect="1"/>
          </p:cNvPicPr>
          <p:nvPr/>
        </p:nvPicPr>
        <p:blipFill rotWithShape="1">
          <a:blip r:embed="rId3"/>
          <a:srcRect l="-86762" t="3621" b="13027"/>
          <a:stretch/>
        </p:blipFill>
        <p:spPr>
          <a:xfrm>
            <a:off x="3715144" y="-115894"/>
            <a:ext cx="20921679" cy="13947786"/>
          </a:xfrm>
          <a:prstGeom prst="rect">
            <a:avLst/>
          </a:prstGeom>
        </p:spPr>
      </p:pic>
      <p:sp>
        <p:nvSpPr>
          <p:cNvPr id="29" name="Rectangle 28">
            <a:extLst>
              <a:ext uri="{FF2B5EF4-FFF2-40B4-BE49-F238E27FC236}">
                <a16:creationId xmlns:a16="http://schemas.microsoft.com/office/drawing/2014/main" id="{416EADE6-EC54-4A52-8133-39C2128ABB60}"/>
              </a:ext>
            </a:extLst>
          </p:cNvPr>
          <p:cNvSpPr/>
          <p:nvPr/>
        </p:nvSpPr>
        <p:spPr>
          <a:xfrm>
            <a:off x="0" y="-109728"/>
            <a:ext cx="15098233" cy="13935456"/>
          </a:xfrm>
          <a:prstGeom prst="rect">
            <a:avLst/>
          </a:prstGeom>
          <a:solidFill>
            <a:schemeClr val="bg1"/>
          </a:solidFill>
          <a:ln>
            <a:noFill/>
          </a:ln>
          <a:effectLst>
            <a:outerShdw blurRad="571500" dist="2159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grpSp>
        <p:nvGrpSpPr>
          <p:cNvPr id="3" name="Group 2">
            <a:extLst>
              <a:ext uri="{FF2B5EF4-FFF2-40B4-BE49-F238E27FC236}">
                <a16:creationId xmlns:a16="http://schemas.microsoft.com/office/drawing/2014/main" id="{624856F1-DB55-4626-995E-526805EBEBFF}"/>
              </a:ext>
            </a:extLst>
          </p:cNvPr>
          <p:cNvGrpSpPr/>
          <p:nvPr/>
        </p:nvGrpSpPr>
        <p:grpSpPr>
          <a:xfrm>
            <a:off x="2233163" y="4480573"/>
            <a:ext cx="7335055" cy="1412582"/>
            <a:chOff x="2559733" y="4035562"/>
            <a:chExt cx="7335055" cy="1412582"/>
          </a:xfrm>
        </p:grpSpPr>
        <p:sp>
          <p:nvSpPr>
            <p:cNvPr id="37" name="Text Placeholder 10">
              <a:extLst>
                <a:ext uri="{FF2B5EF4-FFF2-40B4-BE49-F238E27FC236}">
                  <a16:creationId xmlns:a16="http://schemas.microsoft.com/office/drawing/2014/main" id="{0B79EE23-33E2-4E6C-8B91-B9410458B608}"/>
                </a:ext>
              </a:extLst>
            </p:cNvPr>
            <p:cNvSpPr txBox="1">
              <a:spLocks/>
            </p:cNvSpPr>
            <p:nvPr/>
          </p:nvSpPr>
          <p:spPr>
            <a:xfrm>
              <a:off x="2559739" y="4968013"/>
              <a:ext cx="7149329"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Book" pitchFamily="50" charset="0"/>
                </a:rPr>
                <a:t>Lender must clearly disclose terms of borrowing</a:t>
              </a:r>
            </a:p>
          </p:txBody>
        </p:sp>
        <p:sp>
          <p:nvSpPr>
            <p:cNvPr id="38" name="Text Placeholder 11">
              <a:extLst>
                <a:ext uri="{FF2B5EF4-FFF2-40B4-BE49-F238E27FC236}">
                  <a16:creationId xmlns:a16="http://schemas.microsoft.com/office/drawing/2014/main" id="{45DC6314-D5B3-4C94-AC79-B9545B97A54E}"/>
                </a:ext>
              </a:extLst>
            </p:cNvPr>
            <p:cNvSpPr txBox="1">
              <a:spLocks/>
            </p:cNvSpPr>
            <p:nvPr/>
          </p:nvSpPr>
          <p:spPr>
            <a:xfrm>
              <a:off x="2559733" y="4035562"/>
              <a:ext cx="7335055"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TRUTH IN LENDING ACT</a:t>
              </a:r>
            </a:p>
          </p:txBody>
        </p:sp>
      </p:grpSp>
      <p:grpSp>
        <p:nvGrpSpPr>
          <p:cNvPr id="4" name="Group 3">
            <a:extLst>
              <a:ext uri="{FF2B5EF4-FFF2-40B4-BE49-F238E27FC236}">
                <a16:creationId xmlns:a16="http://schemas.microsoft.com/office/drawing/2014/main" id="{AD0D7997-499A-47B1-9CE2-DEEC7CDCC3EB}"/>
              </a:ext>
            </a:extLst>
          </p:cNvPr>
          <p:cNvGrpSpPr/>
          <p:nvPr/>
        </p:nvGrpSpPr>
        <p:grpSpPr>
          <a:xfrm>
            <a:off x="2233151" y="9420892"/>
            <a:ext cx="8163326" cy="2521201"/>
            <a:chOff x="2559721" y="9420892"/>
            <a:chExt cx="8163326" cy="2521201"/>
          </a:xfrm>
        </p:grpSpPr>
        <p:sp>
          <p:nvSpPr>
            <p:cNvPr id="47" name="Text Placeholder 10">
              <a:extLst>
                <a:ext uri="{FF2B5EF4-FFF2-40B4-BE49-F238E27FC236}">
                  <a16:creationId xmlns:a16="http://schemas.microsoft.com/office/drawing/2014/main" id="{5BE6CBAF-5A62-4B82-AD58-4082677D49D5}"/>
                </a:ext>
              </a:extLst>
            </p:cNvPr>
            <p:cNvSpPr txBox="1">
              <a:spLocks/>
            </p:cNvSpPr>
            <p:nvPr/>
          </p:nvSpPr>
          <p:spPr>
            <a:xfrm>
              <a:off x="2559727" y="10353343"/>
              <a:ext cx="6261138"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Book" pitchFamily="50" charset="0"/>
                </a:rPr>
                <a:t>Entitled to new car or refund if buy lemon</a:t>
              </a:r>
            </a:p>
          </p:txBody>
        </p:sp>
        <p:sp>
          <p:nvSpPr>
            <p:cNvPr id="48" name="Text Placeholder 11">
              <a:extLst>
                <a:ext uri="{FF2B5EF4-FFF2-40B4-BE49-F238E27FC236}">
                  <a16:creationId xmlns:a16="http://schemas.microsoft.com/office/drawing/2014/main" id="{0346664F-FB59-47AD-A58D-5B04EA369D41}"/>
                </a:ext>
              </a:extLst>
            </p:cNvPr>
            <p:cNvSpPr txBox="1">
              <a:spLocks/>
            </p:cNvSpPr>
            <p:nvPr/>
          </p:nvSpPr>
          <p:spPr>
            <a:xfrm>
              <a:off x="2559721" y="9420892"/>
              <a:ext cx="7335055"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LEMON LAW</a:t>
              </a:r>
            </a:p>
          </p:txBody>
        </p:sp>
        <p:cxnSp>
          <p:nvCxnSpPr>
            <p:cNvPr id="51" name="Straight Connector 50">
              <a:extLst>
                <a:ext uri="{FF2B5EF4-FFF2-40B4-BE49-F238E27FC236}">
                  <a16:creationId xmlns:a16="http://schemas.microsoft.com/office/drawing/2014/main" id="{4422EAE1-D64C-4C30-BD8B-66BE00F00138}"/>
                </a:ext>
              </a:extLst>
            </p:cNvPr>
            <p:cNvCxnSpPr>
              <a:cxnSpLocks/>
            </p:cNvCxnSpPr>
            <p:nvPr/>
          </p:nvCxnSpPr>
          <p:spPr>
            <a:xfrm>
              <a:off x="2559721" y="11081577"/>
              <a:ext cx="66751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B72AA5BD-B2C2-47EA-BB97-86D142706947}"/>
                </a:ext>
              </a:extLst>
            </p:cNvPr>
            <p:cNvSpPr txBox="1">
              <a:spLocks/>
            </p:cNvSpPr>
            <p:nvPr/>
          </p:nvSpPr>
          <p:spPr>
            <a:xfrm>
              <a:off x="2559721" y="11356035"/>
              <a:ext cx="8163326" cy="586058"/>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lnSpc>
                  <a:spcPct val="125000"/>
                </a:lnSpc>
                <a:spcBef>
                  <a:spcPts val="2000"/>
                </a:spcBef>
                <a:spcAft>
                  <a:spcPts val="0"/>
                </a:spcAft>
                <a:buNone/>
              </a:pPr>
              <a:r>
                <a:rPr lang="en-US" dirty="0">
                  <a:latin typeface="Klinic Slab Book" pitchFamily="50" charset="0"/>
                </a:rPr>
                <a:t>Usually only applies to new cars</a:t>
              </a:r>
            </a:p>
          </p:txBody>
        </p:sp>
      </p:grpSp>
      <p:sp>
        <p:nvSpPr>
          <p:cNvPr id="27" name="Text Placeholder 2">
            <a:extLst>
              <a:ext uri="{FF2B5EF4-FFF2-40B4-BE49-F238E27FC236}">
                <a16:creationId xmlns:a16="http://schemas.microsoft.com/office/drawing/2014/main" id="{7BAB332F-784B-4FBE-A4E9-EBAA05917BC2}"/>
              </a:ext>
            </a:extLst>
          </p:cNvPr>
          <p:cNvSpPr txBox="1">
            <a:spLocks/>
          </p:cNvSpPr>
          <p:nvPr/>
        </p:nvSpPr>
        <p:spPr>
          <a:xfrm>
            <a:off x="2108169" y="1995418"/>
            <a:ext cx="13714042" cy="1631216"/>
          </a:xfrm>
          <a:prstGeom prst="rect">
            <a:avLst/>
          </a:prstGeom>
        </p:spPr>
        <p:txBody>
          <a:bodyPr wrap="square">
            <a:spAutoFit/>
          </a:bodyPr>
          <a:lstStyle>
            <a:lvl1pPr marL="63496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1269937"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1904905"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2539873"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3174841"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3809810"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4778"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79746"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4714" marR="0" indent="-634968" algn="l" defTabSz="825459"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1828709" fontAlgn="auto">
              <a:buNone/>
              <a:defRPr/>
            </a:pPr>
            <a:r>
              <a:rPr lang="en-US" sz="10000" b="1" kern="0" spc="-150" dirty="0">
                <a:solidFill>
                  <a:schemeClr val="tx1"/>
                </a:solidFill>
                <a:latin typeface="Klinic Slab Bold" pitchFamily="50" charset="0"/>
                <a:cs typeface="+mn-cs"/>
              </a:rPr>
              <a:t>Know Your Rights</a:t>
            </a:r>
          </a:p>
        </p:txBody>
      </p:sp>
      <p:grpSp>
        <p:nvGrpSpPr>
          <p:cNvPr id="2" name="Group 1">
            <a:extLst>
              <a:ext uri="{FF2B5EF4-FFF2-40B4-BE49-F238E27FC236}">
                <a16:creationId xmlns:a16="http://schemas.microsoft.com/office/drawing/2014/main" id="{ED9166A3-8EF2-4E52-9760-DD42CE75F07A}"/>
              </a:ext>
            </a:extLst>
          </p:cNvPr>
          <p:cNvGrpSpPr/>
          <p:nvPr/>
        </p:nvGrpSpPr>
        <p:grpSpPr>
          <a:xfrm>
            <a:off x="2233169" y="7057126"/>
            <a:ext cx="7335055" cy="1412582"/>
            <a:chOff x="2559739" y="6653798"/>
            <a:chExt cx="7335055" cy="1412582"/>
          </a:xfrm>
        </p:grpSpPr>
        <p:sp>
          <p:nvSpPr>
            <p:cNvPr id="15" name="Text Placeholder 10">
              <a:extLst>
                <a:ext uri="{FF2B5EF4-FFF2-40B4-BE49-F238E27FC236}">
                  <a16:creationId xmlns:a16="http://schemas.microsoft.com/office/drawing/2014/main" id="{98A038BD-381C-448F-8524-E0C86868F05A}"/>
                </a:ext>
              </a:extLst>
            </p:cNvPr>
            <p:cNvSpPr txBox="1">
              <a:spLocks/>
            </p:cNvSpPr>
            <p:nvPr/>
          </p:nvSpPr>
          <p:spPr>
            <a:xfrm>
              <a:off x="2559745" y="7586249"/>
              <a:ext cx="6533583"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Book" pitchFamily="50" charset="0"/>
                </a:rPr>
                <a:t>Lessor must clearly disclose terms of leasing</a:t>
              </a:r>
            </a:p>
          </p:txBody>
        </p:sp>
        <p:sp>
          <p:nvSpPr>
            <p:cNvPr id="16" name="Text Placeholder 11">
              <a:extLst>
                <a:ext uri="{FF2B5EF4-FFF2-40B4-BE49-F238E27FC236}">
                  <a16:creationId xmlns:a16="http://schemas.microsoft.com/office/drawing/2014/main" id="{28CF2C5E-63CC-4858-B1BD-117A44EC75BA}"/>
                </a:ext>
              </a:extLst>
            </p:cNvPr>
            <p:cNvSpPr txBox="1">
              <a:spLocks/>
            </p:cNvSpPr>
            <p:nvPr/>
          </p:nvSpPr>
          <p:spPr>
            <a:xfrm>
              <a:off x="2559739" y="6653798"/>
              <a:ext cx="7335055"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CONSUMER LEASING ACT</a:t>
              </a:r>
            </a:p>
          </p:txBody>
        </p:sp>
      </p:grpSp>
    </p:spTree>
    <p:extLst>
      <p:ext uri="{BB962C8B-B14F-4D97-AF65-F5344CB8AC3E}">
        <p14:creationId xmlns:p14="http://schemas.microsoft.com/office/powerpoint/2010/main" val="2925678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032142" y="1719671"/>
            <a:ext cx="14403750" cy="11634425"/>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r="8662" b="1431"/>
          <a:stretch/>
        </p:blipFill>
        <p:spPr>
          <a:xfrm>
            <a:off x="14882649" y="2896459"/>
            <a:ext cx="11898365" cy="8704011"/>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5"/>
          <a:srcRect l="304" t="8745" r="27165" b="-74514"/>
          <a:stretch/>
        </p:blipFill>
        <p:spPr>
          <a:xfrm>
            <a:off x="14882654" y="2265521"/>
            <a:ext cx="11580132" cy="1179443"/>
          </a:xfrm>
          <a:prstGeom prst="rect">
            <a:avLst/>
          </a:prstGeom>
        </p:spPr>
      </p:pic>
      <p:sp>
        <p:nvSpPr>
          <p:cNvPr id="7" name="TextBox 6">
            <a:extLst>
              <a:ext uri="{FF2B5EF4-FFF2-40B4-BE49-F238E27FC236}">
                <a16:creationId xmlns:a16="http://schemas.microsoft.com/office/drawing/2014/main" id="{5EA9067E-1D85-4903-89F2-2B2410A0B33D}"/>
              </a:ext>
            </a:extLst>
          </p:cNvPr>
          <p:cNvSpPr txBox="1"/>
          <p:nvPr/>
        </p:nvSpPr>
        <p:spPr>
          <a:xfrm>
            <a:off x="1804050" y="3861691"/>
            <a:ext cx="10073920" cy="1292578"/>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defTabSz="1828663" eaLnBrk="1" fontAlgn="auto" hangingPunct="1">
              <a:spcBef>
                <a:spcPts val="2000"/>
              </a:spcBef>
              <a:spcAft>
                <a:spcPts val="0"/>
              </a:spcAft>
              <a:defRPr/>
            </a:pPr>
            <a:r>
              <a:rPr lang="en-US" sz="10000" dirty="0">
                <a:latin typeface="Klinic Slab Bold" pitchFamily="50" charset="0"/>
                <a:cs typeface="+mn-cs"/>
              </a:rPr>
              <a:t>We Blog </a:t>
            </a:r>
          </a:p>
        </p:txBody>
      </p:sp>
      <p:sp>
        <p:nvSpPr>
          <p:cNvPr id="9" name="TextBox 8">
            <a:extLst>
              <a:ext uri="{FF2B5EF4-FFF2-40B4-BE49-F238E27FC236}">
                <a16:creationId xmlns:a16="http://schemas.microsoft.com/office/drawing/2014/main" id="{B77E12BB-3655-452E-84F3-CB066AAE2B40}"/>
              </a:ext>
            </a:extLst>
          </p:cNvPr>
          <p:cNvSpPr txBox="1"/>
          <p:nvPr/>
        </p:nvSpPr>
        <p:spPr>
          <a:xfrm>
            <a:off x="1676773" y="6769508"/>
            <a:ext cx="10328475" cy="1015663"/>
          </a:xfrm>
          <a:prstGeom prst="rect">
            <a:avLst/>
          </a:prstGeom>
          <a:noFill/>
        </p:spPr>
        <p:txBody>
          <a:bodyPr wrap="square" rtlCol="0">
            <a:spAutoFit/>
          </a:bodyPr>
          <a:lstStyle/>
          <a:p>
            <a:pPr algn="ctr" defTabSz="914354" eaLnBrk="1" fontAlgn="auto" hangingPunct="1">
              <a:spcBef>
                <a:spcPts val="0"/>
              </a:spcBef>
              <a:spcAft>
                <a:spcPts val="0"/>
              </a:spcAft>
              <a:defRPr/>
            </a:pPr>
            <a:r>
              <a:rPr lang="en-US" sz="6000" b="1" dirty="0">
                <a:solidFill>
                  <a:srgbClr val="000000"/>
                </a:solidFill>
                <a:latin typeface="Gilroy ExtraBold" panose="00000900000000000000" pitchFamily="50" charset="0"/>
                <a:ea typeface="Lato Black" charset="0"/>
                <a:cs typeface="Lato Black" charset="0"/>
              </a:rPr>
              <a:t>BLOG.HUECU.ORG</a:t>
            </a:r>
          </a:p>
        </p:txBody>
      </p:sp>
      <p:sp>
        <p:nvSpPr>
          <p:cNvPr id="11" name="Rectangle 10">
            <a:extLst>
              <a:ext uri="{FF2B5EF4-FFF2-40B4-BE49-F238E27FC236}">
                <a16:creationId xmlns:a16="http://schemas.microsoft.com/office/drawing/2014/main" id="{64D4B94C-CC3B-4835-BF32-2CF1623AF804}"/>
              </a:ext>
            </a:extLst>
          </p:cNvPr>
          <p:cNvSpPr/>
          <p:nvPr/>
        </p:nvSpPr>
        <p:spPr>
          <a:xfrm>
            <a:off x="4851844" y="5994119"/>
            <a:ext cx="3978332" cy="461665"/>
          </a:xfrm>
          <a:prstGeom prst="rect">
            <a:avLst/>
          </a:prstGeom>
        </p:spPr>
        <p:txBody>
          <a:bodyPr wrap="none">
            <a:spAutoFit/>
          </a:bodyPr>
          <a:lstStyle/>
          <a:p>
            <a:pPr algn="ctr" defTabSz="914354" eaLnBrk="1" fontAlgn="auto" hangingPunct="1">
              <a:spcBef>
                <a:spcPts val="0"/>
              </a:spcBef>
              <a:spcAft>
                <a:spcPts val="0"/>
              </a:spcAft>
              <a:defRPr/>
            </a:pPr>
            <a:r>
              <a:rPr lang="en-US" sz="2400" dirty="0">
                <a:latin typeface="Klinic Slab Medium" pitchFamily="50" charset="0"/>
              </a:rPr>
              <a:t>Subscribe or visit our website.</a:t>
            </a:r>
          </a:p>
        </p:txBody>
      </p:sp>
      <p:cxnSp>
        <p:nvCxnSpPr>
          <p:cNvPr id="8" name="Straight Connector 7">
            <a:extLst>
              <a:ext uri="{FF2B5EF4-FFF2-40B4-BE49-F238E27FC236}">
                <a16:creationId xmlns:a16="http://schemas.microsoft.com/office/drawing/2014/main" id="{47C44EFC-F9AC-4FE3-92E5-23D7A2DE4BE4}"/>
              </a:ext>
            </a:extLst>
          </p:cNvPr>
          <p:cNvCxnSpPr>
            <a:cxnSpLocks/>
          </p:cNvCxnSpPr>
          <p:nvPr/>
        </p:nvCxnSpPr>
        <p:spPr>
          <a:xfrm>
            <a:off x="5442190" y="5665128"/>
            <a:ext cx="2797641" cy="0"/>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06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18D25E-81E7-4DEF-8119-C02E948AB532}"/>
              </a:ext>
            </a:extLst>
          </p:cNvPr>
          <p:cNvPicPr>
            <a:picLocks noChangeAspect="1"/>
          </p:cNvPicPr>
          <p:nvPr/>
        </p:nvPicPr>
        <p:blipFill rotWithShape="1">
          <a:blip r:embed="rId3"/>
          <a:srcRect l="-70068" t="19260" b="2123"/>
          <a:stretch/>
        </p:blipFill>
        <p:spPr>
          <a:xfrm>
            <a:off x="3715144" y="-115894"/>
            <a:ext cx="20921679" cy="13947786"/>
          </a:xfrm>
          <a:prstGeom prst="rect">
            <a:avLst/>
          </a:prstGeom>
        </p:spPr>
      </p:pic>
      <p:sp>
        <p:nvSpPr>
          <p:cNvPr id="18" name="Rectangle 17">
            <a:extLst>
              <a:ext uri="{FF2B5EF4-FFF2-40B4-BE49-F238E27FC236}">
                <a16:creationId xmlns:a16="http://schemas.microsoft.com/office/drawing/2014/main" id="{0E0C7340-E9C7-4792-B94A-11BCB7BF322D}"/>
              </a:ext>
            </a:extLst>
          </p:cNvPr>
          <p:cNvSpPr/>
          <p:nvPr/>
        </p:nvSpPr>
        <p:spPr>
          <a:xfrm>
            <a:off x="0" y="-160644"/>
            <a:ext cx="13714042" cy="13935456"/>
          </a:xfrm>
          <a:prstGeom prst="rect">
            <a:avLst/>
          </a:prstGeom>
          <a:solidFill>
            <a:schemeClr val="bg1"/>
          </a:solidFill>
          <a:ln>
            <a:noFill/>
          </a:ln>
          <a:effectLst>
            <a:outerShdw blurRad="571500" dist="2159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Klinic Slab Bold" pitchFamily="50" charset="0"/>
            </a:endParaRPr>
          </a:p>
        </p:txBody>
      </p:sp>
      <p:sp>
        <p:nvSpPr>
          <p:cNvPr id="12"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1506249" y="1634180"/>
            <a:ext cx="10122356" cy="1730121"/>
          </a:xfrm>
        </p:spPr>
        <p:txBody>
          <a:bodyPr lIns="182868">
            <a:noAutofit/>
          </a:bodyPr>
          <a:lstStyle/>
          <a:p>
            <a:r>
              <a:rPr lang="en-US" sz="9600" spc="-150" dirty="0">
                <a:latin typeface="Klinic Slab Bold" pitchFamily="50" charset="0"/>
              </a:rPr>
              <a:t>Today’s Webinar</a:t>
            </a:r>
          </a:p>
        </p:txBody>
      </p:sp>
      <p:grpSp>
        <p:nvGrpSpPr>
          <p:cNvPr id="14" name="Group 13">
            <a:extLst>
              <a:ext uri="{FF2B5EF4-FFF2-40B4-BE49-F238E27FC236}">
                <a16:creationId xmlns:a16="http://schemas.microsoft.com/office/drawing/2014/main" id="{8A74D73C-0C6B-424F-8C62-508C32254269}"/>
              </a:ext>
            </a:extLst>
          </p:cNvPr>
          <p:cNvGrpSpPr/>
          <p:nvPr/>
        </p:nvGrpSpPr>
        <p:grpSpPr>
          <a:xfrm>
            <a:off x="2015251" y="3924840"/>
            <a:ext cx="10795881" cy="1480982"/>
            <a:chOff x="6924762" y="667870"/>
            <a:chExt cx="5398292" cy="740539"/>
          </a:xfrm>
        </p:grpSpPr>
        <p:sp>
          <p:nvSpPr>
            <p:cNvPr id="15" name="Text Placeholder 10">
              <a:extLst>
                <a:ext uri="{FF2B5EF4-FFF2-40B4-BE49-F238E27FC236}">
                  <a16:creationId xmlns:a16="http://schemas.microsoft.com/office/drawing/2014/main" id="{AFE82D45-654E-4274-8E5F-DCA4905D6339}"/>
                </a:ext>
              </a:extLst>
            </p:cNvPr>
            <p:cNvSpPr txBox="1">
              <a:spLocks/>
            </p:cNvSpPr>
            <p:nvPr/>
          </p:nvSpPr>
          <p:spPr>
            <a:xfrm>
              <a:off x="6924763" y="1051579"/>
              <a:ext cx="5398291" cy="356830"/>
            </a:xfrm>
            <a:prstGeom prst="rect">
              <a:avLst/>
            </a:prstGeom>
          </p:spPr>
          <p:txBody>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2800" dirty="0" smtClean="0">
                  <a:solidFill>
                    <a:schemeClr val="tx2">
                      <a:lumMod val="75000"/>
                    </a:schemeClr>
                  </a:solidFill>
                  <a:latin typeface="Klinic Slab Medium" pitchFamily="50" charset="0"/>
                  <a:ea typeface="+mn-ea"/>
                  <a:cs typeface="+mn-cs"/>
                </a:rPr>
                <a:t>We’ve muted all attendees to help with audio quality.</a:t>
              </a:r>
              <a:endParaRPr lang="en-US" sz="2800" dirty="0">
                <a:solidFill>
                  <a:schemeClr val="tx2">
                    <a:lumMod val="75000"/>
                  </a:schemeClr>
                </a:solidFill>
                <a:latin typeface="Klinic Slab Medium" pitchFamily="50" charset="0"/>
                <a:ea typeface="+mn-ea"/>
                <a:cs typeface="+mn-cs"/>
              </a:endParaRPr>
            </a:p>
          </p:txBody>
        </p:sp>
        <p:sp>
          <p:nvSpPr>
            <p:cNvPr id="16" name="Text Placeholder 11">
              <a:extLst>
                <a:ext uri="{FF2B5EF4-FFF2-40B4-BE49-F238E27FC236}">
                  <a16:creationId xmlns:a16="http://schemas.microsoft.com/office/drawing/2014/main" id="{F2A9690A-A926-40FC-89FB-7E16B54FDA16}"/>
                </a:ext>
              </a:extLst>
            </p:cNvPr>
            <p:cNvSpPr txBox="1">
              <a:spLocks/>
            </p:cNvSpPr>
            <p:nvPr/>
          </p:nvSpPr>
          <p:spPr>
            <a:xfrm>
              <a:off x="6924762" y="667870"/>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Klinic Slab Bold" pitchFamily="50" charset="0"/>
                </a:rPr>
                <a:t>Reducing Background Noise</a:t>
              </a:r>
            </a:p>
            <a:p>
              <a:endParaRPr lang="en-US" sz="4000" dirty="0">
                <a:latin typeface="Klinic Slab Bold" pitchFamily="50" charset="0"/>
                <a:cs typeface="Poppins SemiBold" panose="02000000000000000000" pitchFamily="2" charset="77"/>
              </a:endParaRPr>
            </a:p>
          </p:txBody>
        </p:sp>
      </p:grpSp>
      <p:grpSp>
        <p:nvGrpSpPr>
          <p:cNvPr id="19" name="Group 18">
            <a:extLst>
              <a:ext uri="{FF2B5EF4-FFF2-40B4-BE49-F238E27FC236}">
                <a16:creationId xmlns:a16="http://schemas.microsoft.com/office/drawing/2014/main" id="{8B331BA3-3BA9-4122-8AA3-5597FF7C47A1}"/>
              </a:ext>
            </a:extLst>
          </p:cNvPr>
          <p:cNvGrpSpPr/>
          <p:nvPr/>
        </p:nvGrpSpPr>
        <p:grpSpPr>
          <a:xfrm>
            <a:off x="2015251" y="6079257"/>
            <a:ext cx="9613354" cy="1397641"/>
            <a:chOff x="6924762" y="2167093"/>
            <a:chExt cx="4806990" cy="698866"/>
          </a:xfrm>
        </p:grpSpPr>
        <p:sp>
          <p:nvSpPr>
            <p:cNvPr id="20" name="Text Placeholder 12">
              <a:extLst>
                <a:ext uri="{FF2B5EF4-FFF2-40B4-BE49-F238E27FC236}">
                  <a16:creationId xmlns:a16="http://schemas.microsoft.com/office/drawing/2014/main" id="{15A6BEEC-BF36-49E5-8AFD-4F220B486EBC}"/>
                </a:ext>
              </a:extLst>
            </p:cNvPr>
            <p:cNvSpPr txBox="1">
              <a:spLocks/>
            </p:cNvSpPr>
            <p:nvPr/>
          </p:nvSpPr>
          <p:spPr>
            <a:xfrm>
              <a:off x="6924764" y="2532513"/>
              <a:ext cx="4806988" cy="333446"/>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smtClean="0">
                  <a:solidFill>
                    <a:schemeClr val="tx2">
                      <a:lumMod val="75000"/>
                    </a:schemeClr>
                  </a:solidFill>
                  <a:latin typeface="Klinic Slab Medium" pitchFamily="50" charset="0"/>
                  <a:ea typeface="+mn-ea"/>
                  <a:cs typeface="+mn-cs"/>
                </a:rPr>
                <a:t>Submit questions at any point. Let’s test it!</a:t>
              </a:r>
              <a:endParaRPr lang="en-US" sz="2800" dirty="0">
                <a:solidFill>
                  <a:schemeClr val="tx2">
                    <a:lumMod val="75000"/>
                  </a:schemeClr>
                </a:solidFill>
                <a:latin typeface="Klinic Slab Medium" pitchFamily="50" charset="0"/>
                <a:ea typeface="+mn-ea"/>
                <a:cs typeface="+mn-cs"/>
              </a:endParaRPr>
            </a:p>
          </p:txBody>
        </p:sp>
        <p:sp>
          <p:nvSpPr>
            <p:cNvPr id="21" name="Text Placeholder 13">
              <a:extLst>
                <a:ext uri="{FF2B5EF4-FFF2-40B4-BE49-F238E27FC236}">
                  <a16:creationId xmlns:a16="http://schemas.microsoft.com/office/drawing/2014/main" id="{6B9E3C38-0DC5-4001-A800-87CF5B4A9B67}"/>
                </a:ext>
              </a:extLst>
            </p:cNvPr>
            <p:cNvSpPr txBox="1">
              <a:spLocks/>
            </p:cNvSpPr>
            <p:nvPr/>
          </p:nvSpPr>
          <p:spPr>
            <a:xfrm>
              <a:off x="6924762" y="2167093"/>
              <a:ext cx="4413798"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Klinic Slab Bold" pitchFamily="50" charset="0"/>
                </a:rPr>
                <a:t>Using the </a:t>
              </a:r>
              <a:r>
                <a:rPr lang="en-US" sz="3600" dirty="0" smtClean="0">
                  <a:latin typeface="Klinic Slab Bold" pitchFamily="50" charset="0"/>
                </a:rPr>
                <a:t>“Q&amp;A” </a:t>
              </a:r>
              <a:r>
                <a:rPr lang="en-US" sz="3600" dirty="0">
                  <a:latin typeface="Klinic Slab Bold" pitchFamily="50" charset="0"/>
                </a:rPr>
                <a:t>Feature</a:t>
              </a:r>
            </a:p>
          </p:txBody>
        </p:sp>
      </p:grpSp>
      <p:grpSp>
        <p:nvGrpSpPr>
          <p:cNvPr id="22" name="Group 21">
            <a:extLst>
              <a:ext uri="{FF2B5EF4-FFF2-40B4-BE49-F238E27FC236}">
                <a16:creationId xmlns:a16="http://schemas.microsoft.com/office/drawing/2014/main" id="{A33EFC7F-8568-413A-ACCB-BEEC5F0E8B84}"/>
              </a:ext>
            </a:extLst>
          </p:cNvPr>
          <p:cNvGrpSpPr/>
          <p:nvPr/>
        </p:nvGrpSpPr>
        <p:grpSpPr>
          <a:xfrm>
            <a:off x="2015255" y="8161827"/>
            <a:ext cx="10344822" cy="1764025"/>
            <a:chOff x="6924764" y="3676220"/>
            <a:chExt cx="5172748" cy="882070"/>
          </a:xfrm>
        </p:grpSpPr>
        <p:sp>
          <p:nvSpPr>
            <p:cNvPr id="23" name="Text Placeholder 12">
              <a:extLst>
                <a:ext uri="{FF2B5EF4-FFF2-40B4-BE49-F238E27FC236}">
                  <a16:creationId xmlns:a16="http://schemas.microsoft.com/office/drawing/2014/main" id="{FF3814FA-A054-49DC-B266-F3330F5952E6}"/>
                </a:ext>
              </a:extLst>
            </p:cNvPr>
            <p:cNvSpPr txBox="1">
              <a:spLocks/>
            </p:cNvSpPr>
            <p:nvPr/>
          </p:nvSpPr>
          <p:spPr>
            <a:xfrm>
              <a:off x="6924766" y="3995920"/>
              <a:ext cx="5172746" cy="562370"/>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2800" dirty="0" smtClean="0">
                  <a:solidFill>
                    <a:schemeClr val="tx2">
                      <a:lumMod val="75000"/>
                    </a:schemeClr>
                  </a:solidFill>
                  <a:latin typeface="Klinic Slab Medium" pitchFamily="50" charset="0"/>
                  <a:ea typeface="+mn-ea"/>
                  <a:cs typeface="+mn-cs"/>
                </a:rPr>
                <a:t>The presentation is being recorded and will be posted on our YouTube channel.</a:t>
              </a:r>
              <a:endParaRPr lang="en-US" sz="2800" dirty="0">
                <a:solidFill>
                  <a:schemeClr val="tx2">
                    <a:lumMod val="75000"/>
                  </a:schemeClr>
                </a:solidFill>
                <a:latin typeface="Klinic Slab Medium" pitchFamily="50" charset="0"/>
                <a:ea typeface="+mn-ea"/>
                <a:cs typeface="+mn-cs"/>
              </a:endParaRPr>
            </a:p>
          </p:txBody>
        </p:sp>
        <p:sp>
          <p:nvSpPr>
            <p:cNvPr id="24" name="Text Placeholder 13">
              <a:extLst>
                <a:ext uri="{FF2B5EF4-FFF2-40B4-BE49-F238E27FC236}">
                  <a16:creationId xmlns:a16="http://schemas.microsoft.com/office/drawing/2014/main" id="{AF9A5539-BCE0-4B37-B6AE-AFB376BD9F37}"/>
                </a:ext>
              </a:extLst>
            </p:cNvPr>
            <p:cNvSpPr txBox="1">
              <a:spLocks/>
            </p:cNvSpPr>
            <p:nvPr/>
          </p:nvSpPr>
          <p:spPr>
            <a:xfrm>
              <a:off x="6924764" y="3676220"/>
              <a:ext cx="5172748" cy="323187"/>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smtClean="0">
                  <a:latin typeface="Klinic Slab Bold" pitchFamily="50" charset="0"/>
                </a:rPr>
                <a:t>Presentation &amp; Recording</a:t>
              </a:r>
              <a:endParaRPr lang="en-US" sz="3600" dirty="0">
                <a:latin typeface="Klinic Slab Bold" pitchFamily="50" charset="0"/>
              </a:endParaRPr>
            </a:p>
          </p:txBody>
        </p:sp>
      </p:grpSp>
      <p:grpSp>
        <p:nvGrpSpPr>
          <p:cNvPr id="25" name="Group 24">
            <a:extLst>
              <a:ext uri="{FF2B5EF4-FFF2-40B4-BE49-F238E27FC236}">
                <a16:creationId xmlns:a16="http://schemas.microsoft.com/office/drawing/2014/main" id="{C7023A6E-44DA-4F27-9EEA-4FB41E2F0E06}"/>
              </a:ext>
            </a:extLst>
          </p:cNvPr>
          <p:cNvGrpSpPr/>
          <p:nvPr/>
        </p:nvGrpSpPr>
        <p:grpSpPr>
          <a:xfrm>
            <a:off x="2015259" y="10233758"/>
            <a:ext cx="10344818" cy="1389998"/>
            <a:chOff x="6924766" y="4980093"/>
            <a:chExt cx="5172746" cy="695044"/>
          </a:xfrm>
        </p:grpSpPr>
        <p:sp>
          <p:nvSpPr>
            <p:cNvPr id="26" name="Text Placeholder 12">
              <a:extLst>
                <a:ext uri="{FF2B5EF4-FFF2-40B4-BE49-F238E27FC236}">
                  <a16:creationId xmlns:a16="http://schemas.microsoft.com/office/drawing/2014/main" id="{94ADC2A8-F3B5-4E6A-A302-B2D75181F301}"/>
                </a:ext>
              </a:extLst>
            </p:cNvPr>
            <p:cNvSpPr txBox="1">
              <a:spLocks/>
            </p:cNvSpPr>
            <p:nvPr/>
          </p:nvSpPr>
          <p:spPr>
            <a:xfrm>
              <a:off x="6924767" y="5382089"/>
              <a:ext cx="5172745" cy="293048"/>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2800" dirty="0">
                  <a:solidFill>
                    <a:schemeClr val="tx2">
                      <a:lumMod val="75000"/>
                    </a:schemeClr>
                  </a:solidFill>
                  <a:latin typeface="Klinic Slab Medium" pitchFamily="50" charset="0"/>
                  <a:ea typeface="+mn-ea"/>
                  <a:cs typeface="+mn-cs"/>
                </a:rPr>
                <a:t>Take our post-workshop survey and let us know how we did.</a:t>
              </a:r>
            </a:p>
          </p:txBody>
        </p:sp>
        <p:sp>
          <p:nvSpPr>
            <p:cNvPr id="27" name="Text Placeholder 13">
              <a:extLst>
                <a:ext uri="{FF2B5EF4-FFF2-40B4-BE49-F238E27FC236}">
                  <a16:creationId xmlns:a16="http://schemas.microsoft.com/office/drawing/2014/main" id="{AF461267-DD5D-4EB2-982F-AAFB7184C08B}"/>
                </a:ext>
              </a:extLst>
            </p:cNvPr>
            <p:cNvSpPr txBox="1">
              <a:spLocks/>
            </p:cNvSpPr>
            <p:nvPr/>
          </p:nvSpPr>
          <p:spPr>
            <a:xfrm>
              <a:off x="6924766" y="4980093"/>
              <a:ext cx="4276634" cy="323187"/>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Klinic Slab Bold" pitchFamily="50" charset="0"/>
                </a:rPr>
                <a:t>Post-Workshop Survey</a:t>
              </a:r>
            </a:p>
          </p:txBody>
        </p:sp>
      </p:grpSp>
    </p:spTree>
    <p:extLst>
      <p:ext uri="{BB962C8B-B14F-4D97-AF65-F5344CB8AC3E}">
        <p14:creationId xmlns:p14="http://schemas.microsoft.com/office/powerpoint/2010/main" val="323680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7"/>
            <a:ext cx="24382413" cy="13715107"/>
          </a:xfrm>
          <a:prstGeom prst="rect">
            <a:avLst/>
          </a:prstGeom>
        </p:spPr>
      </p:pic>
    </p:spTree>
    <p:extLst>
      <p:ext uri="{BB962C8B-B14F-4D97-AF65-F5344CB8AC3E}">
        <p14:creationId xmlns:p14="http://schemas.microsoft.com/office/powerpoint/2010/main" val="19466852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1BF7CEC-98AF-42B8-9B0D-0E352C23AE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2044" y="1627549"/>
            <a:ext cx="12796917" cy="12492228"/>
          </a:xfrm>
          <a:prstGeom prst="rect">
            <a:avLst/>
          </a:prstGeom>
        </p:spPr>
      </p:pic>
      <p:pic>
        <p:nvPicPr>
          <p:cNvPr id="3" name="Picture 2"/>
          <p:cNvPicPr>
            <a:picLocks noChangeAspect="1"/>
          </p:cNvPicPr>
          <p:nvPr/>
        </p:nvPicPr>
        <p:blipFill rotWithShape="1">
          <a:blip r:embed="rId4"/>
          <a:srcRect l="2426" t="6589" r="3783" b="27388"/>
          <a:stretch/>
        </p:blipFill>
        <p:spPr>
          <a:xfrm>
            <a:off x="13101819" y="3656763"/>
            <a:ext cx="11580136" cy="10853715"/>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81655"/>
          <a:stretch/>
        </p:blipFill>
        <p:spPr>
          <a:xfrm>
            <a:off x="13101823" y="3045010"/>
            <a:ext cx="11580132" cy="1179443"/>
          </a:xfrm>
          <a:prstGeom prst="rect">
            <a:avLst/>
          </a:prstGeom>
        </p:spPr>
      </p:pic>
      <p:sp>
        <p:nvSpPr>
          <p:cNvPr id="11" name="TextBox 10">
            <a:extLst>
              <a:ext uri="{FF2B5EF4-FFF2-40B4-BE49-F238E27FC236}">
                <a16:creationId xmlns:a16="http://schemas.microsoft.com/office/drawing/2014/main" id="{99389406-A818-4096-B7D3-1F334C37378C}"/>
              </a:ext>
            </a:extLst>
          </p:cNvPr>
          <p:cNvSpPr txBox="1"/>
          <p:nvPr/>
        </p:nvSpPr>
        <p:spPr>
          <a:xfrm>
            <a:off x="2339536" y="7068362"/>
            <a:ext cx="7747348" cy="1015663"/>
          </a:xfrm>
          <a:prstGeom prst="rect">
            <a:avLst/>
          </a:prstGeom>
          <a:noFill/>
        </p:spPr>
        <p:txBody>
          <a:bodyPr wrap="square" lIns="0" rIns="0" rtlCol="0">
            <a:spAutoFit/>
          </a:bodyPr>
          <a:lstStyle/>
          <a:p>
            <a:pPr algn="ctr" defTabSz="914354" eaLnBrk="1" fontAlgn="auto" hangingPunct="1">
              <a:spcBef>
                <a:spcPts val="0"/>
              </a:spcBef>
              <a:spcAft>
                <a:spcPts val="0"/>
              </a:spcAft>
              <a:defRPr/>
            </a:pPr>
            <a:r>
              <a:rPr lang="en-US" sz="6000" b="1" dirty="0">
                <a:solidFill>
                  <a:srgbClr val="000000"/>
                </a:solidFill>
                <a:latin typeface="Gilroy ExtraBold" panose="00000900000000000000" pitchFamily="50" charset="0"/>
                <a:ea typeface="Lato Black" charset="0"/>
                <a:cs typeface="Lato Black" charset="0"/>
              </a:rPr>
              <a:t>HUECU.ORG/SURVEY</a:t>
            </a:r>
          </a:p>
        </p:txBody>
      </p:sp>
      <p:sp>
        <p:nvSpPr>
          <p:cNvPr id="16" name="Rectangle 15">
            <a:extLst>
              <a:ext uri="{FF2B5EF4-FFF2-40B4-BE49-F238E27FC236}">
                <a16:creationId xmlns:a16="http://schemas.microsoft.com/office/drawing/2014/main" id="{8D52C2E0-865D-45F5-8B42-6D14A029DBC6}"/>
              </a:ext>
            </a:extLst>
          </p:cNvPr>
          <p:cNvSpPr/>
          <p:nvPr/>
        </p:nvSpPr>
        <p:spPr>
          <a:xfrm>
            <a:off x="3630099" y="6204481"/>
            <a:ext cx="5166222" cy="584775"/>
          </a:xfrm>
          <a:prstGeom prst="rect">
            <a:avLst/>
          </a:prstGeom>
        </p:spPr>
        <p:txBody>
          <a:bodyPr wrap="none">
            <a:spAutoFit/>
          </a:bodyPr>
          <a:lstStyle/>
          <a:p>
            <a:pPr algn="ctr" defTabSz="825459">
              <a:lnSpc>
                <a:spcPct val="150000"/>
              </a:lnSpc>
            </a:pPr>
            <a:r>
              <a:rPr lang="en-US" sz="2400" dirty="0">
                <a:latin typeface="Klinic Slab Book" pitchFamily="50" charset="0"/>
              </a:rPr>
              <a:t>Let us know how you liked this webinar</a:t>
            </a:r>
          </a:p>
        </p:txBody>
      </p:sp>
      <p:sp>
        <p:nvSpPr>
          <p:cNvPr id="17" name="TextBox 16">
            <a:extLst>
              <a:ext uri="{FF2B5EF4-FFF2-40B4-BE49-F238E27FC236}">
                <a16:creationId xmlns:a16="http://schemas.microsoft.com/office/drawing/2014/main" id="{E0F5185E-315E-482D-A734-C7BDEF02F88D}"/>
              </a:ext>
            </a:extLst>
          </p:cNvPr>
          <p:cNvSpPr txBox="1"/>
          <p:nvPr/>
        </p:nvSpPr>
        <p:spPr>
          <a:xfrm>
            <a:off x="1176250" y="4224453"/>
            <a:ext cx="10073920" cy="1292578"/>
          </a:xfrm>
          <a:prstGeom prst="rect">
            <a:avLst/>
          </a:prstGeom>
        </p:spPr>
        <p:txBody>
          <a:bodyPr/>
          <a:lstStyle>
            <a:lvl1pPr indent="0" algn="ctr" defTabSz="914377">
              <a:lnSpc>
                <a:spcPct val="100000"/>
              </a:lnSpc>
              <a:spcBef>
                <a:spcPts val="1000"/>
              </a:spcBef>
              <a:buFont typeface="Arial" panose="020B0604020202020204" pitchFamily="34" charset="0"/>
              <a:buNone/>
              <a:defRPr sz="3600" b="1" i="0" spc="-150">
                <a:latin typeface="Gilroy ExtraBold" panose="00000900000000000000" pitchFamily="50" charset="0"/>
                <a:cs typeface="Gilroy ExtraBold" panose="00000900000000000000" pitchFamily="50"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defTabSz="1828663" eaLnBrk="1" fontAlgn="auto" hangingPunct="1">
              <a:spcBef>
                <a:spcPts val="2000"/>
              </a:spcBef>
              <a:spcAft>
                <a:spcPts val="0"/>
              </a:spcAft>
              <a:defRPr/>
            </a:pPr>
            <a:r>
              <a:rPr lang="en-US" sz="10000" dirty="0">
                <a:latin typeface="Klinic Slab Bold" pitchFamily="50" charset="0"/>
                <a:cs typeface="+mn-cs"/>
              </a:rPr>
              <a:t>Survey Says!?</a:t>
            </a:r>
          </a:p>
        </p:txBody>
      </p:sp>
      <p:cxnSp>
        <p:nvCxnSpPr>
          <p:cNvPr id="18" name="Straight Connector 17">
            <a:extLst>
              <a:ext uri="{FF2B5EF4-FFF2-40B4-BE49-F238E27FC236}">
                <a16:creationId xmlns:a16="http://schemas.microsoft.com/office/drawing/2014/main" id="{3A31819F-E587-4EFA-ABE5-8952C40164AE}"/>
              </a:ext>
            </a:extLst>
          </p:cNvPr>
          <p:cNvCxnSpPr>
            <a:cxnSpLocks/>
          </p:cNvCxnSpPr>
          <p:nvPr/>
        </p:nvCxnSpPr>
        <p:spPr>
          <a:xfrm>
            <a:off x="4814390" y="6027890"/>
            <a:ext cx="2797641" cy="0"/>
          </a:xfrm>
          <a:prstGeom prst="line">
            <a:avLst/>
          </a:prstGeom>
          <a:ln>
            <a:solidFill>
              <a:srgbClr val="8C23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2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39E09E7A-40EE-4110-B453-FDAB6E113170}"/>
              </a:ext>
            </a:extLst>
          </p:cNvPr>
          <p:cNvSpPr>
            <a:spLocks noGrp="1"/>
          </p:cNvSpPr>
          <p:nvPr>
            <p:ph type="body" sz="quarter" idx="12"/>
          </p:nvPr>
        </p:nvSpPr>
        <p:spPr>
          <a:xfrm>
            <a:off x="6180164" y="2631935"/>
            <a:ext cx="12022085" cy="2881556"/>
          </a:xfrm>
        </p:spPr>
        <p:txBody>
          <a:bodyPr>
            <a:normAutofit/>
          </a:bodyPr>
          <a:lstStyle/>
          <a:p>
            <a:r>
              <a:rPr lang="en-US" dirty="0"/>
              <a:t>Disclaimer</a:t>
            </a:r>
          </a:p>
        </p:txBody>
      </p:sp>
      <p:sp>
        <p:nvSpPr>
          <p:cNvPr id="19" name="Subtitle 1">
            <a:extLst>
              <a:ext uri="{FF2B5EF4-FFF2-40B4-BE49-F238E27FC236}">
                <a16:creationId xmlns:a16="http://schemas.microsoft.com/office/drawing/2014/main" id="{3BD4FD97-65AC-4B73-8183-331BC199A68F}"/>
              </a:ext>
            </a:extLst>
          </p:cNvPr>
          <p:cNvSpPr txBox="1">
            <a:spLocks/>
          </p:cNvSpPr>
          <p:nvPr/>
        </p:nvSpPr>
        <p:spPr>
          <a:xfrm>
            <a:off x="2823146" y="5649890"/>
            <a:ext cx="18736120" cy="4304946"/>
          </a:xfrm>
          <a:prstGeom prst="rect">
            <a:avLst/>
          </a:prstGeom>
        </p:spPr>
        <p:txBody>
          <a:bodyPr anchor="t" anchorCtr="0"/>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lgn="ctr" defTabSz="825459" fontAlgn="auto">
              <a:lnSpc>
                <a:spcPct val="150000"/>
              </a:lnSpc>
              <a:spcBef>
                <a:spcPts val="5900"/>
              </a:spcBef>
              <a:buNone/>
              <a:defRPr/>
            </a:pPr>
            <a:r>
              <a:rPr lang="en-US" sz="4000" kern="0" dirty="0">
                <a:solidFill>
                  <a:schemeClr val="tx1"/>
                </a:solidFill>
              </a:rPr>
              <a:t>This presentation is a general overview of principles you may want to consider. Only you can decide what is best for you. This presentation is educational in nature and is not intended to be, and should not be construed as tax, legal or investment advice. You should always consult a certified advisor for advice on your specific situation. The examples used in this presentation are for illustrative purposes only.</a:t>
            </a:r>
          </a:p>
        </p:txBody>
      </p:sp>
    </p:spTree>
    <p:extLst>
      <p:ext uri="{BB962C8B-B14F-4D97-AF65-F5344CB8AC3E}">
        <p14:creationId xmlns:p14="http://schemas.microsoft.com/office/powerpoint/2010/main" val="3545342830"/>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D34A52-11D1-4C30-8F44-C1FC0337CBD6}"/>
              </a:ext>
            </a:extLst>
          </p:cNvPr>
          <p:cNvGrpSpPr/>
          <p:nvPr/>
        </p:nvGrpSpPr>
        <p:grpSpPr>
          <a:xfrm>
            <a:off x="1658595" y="4079844"/>
            <a:ext cx="782711" cy="645820"/>
            <a:chOff x="1054285" y="2650729"/>
            <a:chExt cx="391381" cy="322931"/>
          </a:xfrm>
        </p:grpSpPr>
        <p:sp>
          <p:nvSpPr>
            <p:cNvPr id="37" name="Oval 36">
              <a:extLst>
                <a:ext uri="{FF2B5EF4-FFF2-40B4-BE49-F238E27FC236}">
                  <a16:creationId xmlns:a16="http://schemas.microsoft.com/office/drawing/2014/main" id="{6E393B42-7B2A-F14A-B37E-4FA372D6ACD1}"/>
                </a:ext>
              </a:extLst>
            </p:cNvPr>
            <p:cNvSpPr/>
            <p:nvPr/>
          </p:nvSpPr>
          <p:spPr>
            <a:xfrm>
              <a:off x="1054285" y="2650729"/>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ndParaRPr>
            </a:p>
          </p:txBody>
        </p:sp>
        <p:pic>
          <p:nvPicPr>
            <p:cNvPr id="28" name="Graphic 27">
              <a:extLst>
                <a:ext uri="{FF2B5EF4-FFF2-40B4-BE49-F238E27FC236}">
                  <a16:creationId xmlns:a16="http://schemas.microsoft.com/office/drawing/2014/main" id="{A4B96F8A-CA81-5E4E-B06D-B0F71F1BED8F}"/>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9401" y="2652506"/>
              <a:ext cx="306265" cy="306265"/>
            </a:xfrm>
            <a:prstGeom prst="rect">
              <a:avLst/>
            </a:prstGeom>
          </p:spPr>
        </p:pic>
      </p:grpSp>
      <p:grpSp>
        <p:nvGrpSpPr>
          <p:cNvPr id="14" name="Group 13">
            <a:extLst>
              <a:ext uri="{FF2B5EF4-FFF2-40B4-BE49-F238E27FC236}">
                <a16:creationId xmlns:a16="http://schemas.microsoft.com/office/drawing/2014/main" id="{6BCBBDDF-D3D1-4881-B94F-63F3AB40360F}"/>
              </a:ext>
            </a:extLst>
          </p:cNvPr>
          <p:cNvGrpSpPr/>
          <p:nvPr/>
        </p:nvGrpSpPr>
        <p:grpSpPr>
          <a:xfrm>
            <a:off x="1692433" y="5471143"/>
            <a:ext cx="724809" cy="735622"/>
            <a:chOff x="1071206" y="3273744"/>
            <a:chExt cx="362428" cy="367835"/>
          </a:xfrm>
        </p:grpSpPr>
        <p:sp>
          <p:nvSpPr>
            <p:cNvPr id="38" name="Oval 37">
              <a:extLst>
                <a:ext uri="{FF2B5EF4-FFF2-40B4-BE49-F238E27FC236}">
                  <a16:creationId xmlns:a16="http://schemas.microsoft.com/office/drawing/2014/main" id="{3DA9B073-DBC9-AD46-AAB6-892AB1EE71CB}"/>
                </a:ext>
              </a:extLst>
            </p:cNvPr>
            <p:cNvSpPr/>
            <p:nvPr/>
          </p:nvSpPr>
          <p:spPr>
            <a:xfrm>
              <a:off x="1071206" y="331864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ndParaRPr>
            </a:p>
          </p:txBody>
        </p:sp>
        <p:pic>
          <p:nvPicPr>
            <p:cNvPr id="30" name="Graphic 29">
              <a:extLst>
                <a:ext uri="{FF2B5EF4-FFF2-40B4-BE49-F238E27FC236}">
                  <a16:creationId xmlns:a16="http://schemas.microsoft.com/office/drawing/2014/main" id="{C5D866B0-AE39-CE41-B6C3-64DCEBB46615}"/>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27369" y="3273744"/>
              <a:ext cx="306265" cy="330837"/>
            </a:xfrm>
            <a:prstGeom prst="rect">
              <a:avLst/>
            </a:prstGeom>
          </p:spPr>
        </p:pic>
      </p:grpSp>
      <p:grpSp>
        <p:nvGrpSpPr>
          <p:cNvPr id="13" name="Group 12">
            <a:extLst>
              <a:ext uri="{FF2B5EF4-FFF2-40B4-BE49-F238E27FC236}">
                <a16:creationId xmlns:a16="http://schemas.microsoft.com/office/drawing/2014/main" id="{71CB7277-D723-4227-9E82-5E41895ECD2F}"/>
              </a:ext>
            </a:extLst>
          </p:cNvPr>
          <p:cNvGrpSpPr/>
          <p:nvPr/>
        </p:nvGrpSpPr>
        <p:grpSpPr>
          <a:xfrm>
            <a:off x="1695811" y="6952244"/>
            <a:ext cx="735964" cy="694667"/>
            <a:chOff x="1072895" y="3994270"/>
            <a:chExt cx="368006" cy="347356"/>
          </a:xfrm>
        </p:grpSpPr>
        <p:sp>
          <p:nvSpPr>
            <p:cNvPr id="39" name="Oval 38">
              <a:extLst>
                <a:ext uri="{FF2B5EF4-FFF2-40B4-BE49-F238E27FC236}">
                  <a16:creationId xmlns:a16="http://schemas.microsoft.com/office/drawing/2014/main" id="{F0CE443E-DE80-0445-8ABD-39C430DE0B6F}"/>
                </a:ext>
              </a:extLst>
            </p:cNvPr>
            <p:cNvSpPr/>
            <p:nvPr/>
          </p:nvSpPr>
          <p:spPr>
            <a:xfrm>
              <a:off x="1072895" y="4018695"/>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ndParaRPr>
            </a:p>
          </p:txBody>
        </p:sp>
        <p:pic>
          <p:nvPicPr>
            <p:cNvPr id="32" name="Graphic 31">
              <a:extLst>
                <a:ext uri="{FF2B5EF4-FFF2-40B4-BE49-F238E27FC236}">
                  <a16:creationId xmlns:a16="http://schemas.microsoft.com/office/drawing/2014/main" id="{77C40E44-0FAA-6442-BB1F-8681BC857608}"/>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34636" y="3994270"/>
              <a:ext cx="306265" cy="306265"/>
            </a:xfrm>
            <a:prstGeom prst="rect">
              <a:avLst/>
            </a:prstGeom>
          </p:spPr>
        </p:pic>
      </p:grpSp>
      <p:grpSp>
        <p:nvGrpSpPr>
          <p:cNvPr id="12" name="Group 11">
            <a:extLst>
              <a:ext uri="{FF2B5EF4-FFF2-40B4-BE49-F238E27FC236}">
                <a16:creationId xmlns:a16="http://schemas.microsoft.com/office/drawing/2014/main" id="{D45BF998-1317-4B06-AC2C-B8EEA6FBB2CA}"/>
              </a:ext>
            </a:extLst>
          </p:cNvPr>
          <p:cNvGrpSpPr/>
          <p:nvPr/>
        </p:nvGrpSpPr>
        <p:grpSpPr>
          <a:xfrm>
            <a:off x="1781466" y="8528860"/>
            <a:ext cx="680736" cy="800074"/>
            <a:chOff x="1115725" y="4848086"/>
            <a:chExt cx="340390" cy="400063"/>
          </a:xfrm>
        </p:grpSpPr>
        <p:sp>
          <p:nvSpPr>
            <p:cNvPr id="40" name="Oval 39">
              <a:extLst>
                <a:ext uri="{FF2B5EF4-FFF2-40B4-BE49-F238E27FC236}">
                  <a16:creationId xmlns:a16="http://schemas.microsoft.com/office/drawing/2014/main" id="{4602335E-B7FE-BC43-AD0E-63BE98713B61}"/>
                </a:ext>
              </a:extLst>
            </p:cNvPr>
            <p:cNvSpPr/>
            <p:nvPr/>
          </p:nvSpPr>
          <p:spPr>
            <a:xfrm>
              <a:off x="1124632" y="492521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ndParaRPr>
            </a:p>
          </p:txBody>
        </p:sp>
        <p:pic>
          <p:nvPicPr>
            <p:cNvPr id="34" name="Graphic 33">
              <a:extLst>
                <a:ext uri="{FF2B5EF4-FFF2-40B4-BE49-F238E27FC236}">
                  <a16:creationId xmlns:a16="http://schemas.microsoft.com/office/drawing/2014/main" id="{C063DCBC-D0B7-EB47-8297-294B461F922F}"/>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15725" y="4848086"/>
              <a:ext cx="340390" cy="340390"/>
            </a:xfrm>
            <a:prstGeom prst="rect">
              <a:avLst/>
            </a:prstGeom>
          </p:spPr>
        </p:pic>
      </p:grpSp>
      <p:sp>
        <p:nvSpPr>
          <p:cNvPr id="7" name="Rectangle 6">
            <a:extLst>
              <a:ext uri="{FF2B5EF4-FFF2-40B4-BE49-F238E27FC236}">
                <a16:creationId xmlns:a16="http://schemas.microsoft.com/office/drawing/2014/main" id="{08D58C3A-4C8A-5A4A-8A87-E691ECD814BB}"/>
              </a:ext>
            </a:extLst>
          </p:cNvPr>
          <p:cNvSpPr/>
          <p:nvPr/>
        </p:nvSpPr>
        <p:spPr>
          <a:xfrm>
            <a:off x="2763335" y="3948578"/>
            <a:ext cx="5425681" cy="738664"/>
          </a:xfrm>
          <a:prstGeom prst="rect">
            <a:avLst/>
          </a:prstGeom>
        </p:spPr>
        <p:txBody>
          <a:bodyPr wrap="square">
            <a:spAutoFit/>
          </a:bodyPr>
          <a:lstStyle/>
          <a:p>
            <a:pPr marL="0" marR="0" lvl="0" indent="0" algn="l" defTabSz="1828709"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huecu@harvard.edu</a:t>
            </a:r>
          </a:p>
        </p:txBody>
      </p:sp>
      <p:sp>
        <p:nvSpPr>
          <p:cNvPr id="8" name="Rectangle 7">
            <a:extLst>
              <a:ext uri="{FF2B5EF4-FFF2-40B4-BE49-F238E27FC236}">
                <a16:creationId xmlns:a16="http://schemas.microsoft.com/office/drawing/2014/main" id="{B738F0B9-DCB4-DF48-B916-161071496361}"/>
              </a:ext>
            </a:extLst>
          </p:cNvPr>
          <p:cNvSpPr/>
          <p:nvPr/>
        </p:nvSpPr>
        <p:spPr>
          <a:xfrm>
            <a:off x="2763333" y="5309413"/>
            <a:ext cx="5425681" cy="738664"/>
          </a:xfrm>
          <a:prstGeom prst="rect">
            <a:avLst/>
          </a:prstGeom>
        </p:spPr>
        <p:txBody>
          <a:bodyPr wrap="square">
            <a:spAutoFit/>
          </a:bodyPr>
          <a:lstStyle/>
          <a:p>
            <a:pPr marL="0" marR="0" lvl="0" indent="0" algn="l" defTabSz="1828709"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huecu.org</a:t>
            </a:r>
          </a:p>
        </p:txBody>
      </p:sp>
      <p:sp>
        <p:nvSpPr>
          <p:cNvPr id="10" name="Rectangle 9">
            <a:extLst>
              <a:ext uri="{FF2B5EF4-FFF2-40B4-BE49-F238E27FC236}">
                <a16:creationId xmlns:a16="http://schemas.microsoft.com/office/drawing/2014/main" id="{DFD10720-C966-FD41-8AD3-9B8766B84425}"/>
              </a:ext>
            </a:extLst>
          </p:cNvPr>
          <p:cNvSpPr/>
          <p:nvPr/>
        </p:nvSpPr>
        <p:spPr>
          <a:xfrm>
            <a:off x="2763333" y="8436053"/>
            <a:ext cx="5425681" cy="1384995"/>
          </a:xfrm>
          <a:prstGeom prst="rect">
            <a:avLst/>
          </a:prstGeom>
        </p:spPr>
        <p:txBody>
          <a:bodyPr wrap="square">
            <a:spAutoFit/>
          </a:bodyPr>
          <a:lstStyle/>
          <a:p>
            <a:pPr marL="0" marR="0" lvl="0" indent="0" algn="l" defTabSz="1828709"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104 Mount Auburn Street</a:t>
            </a:r>
          </a:p>
          <a:p>
            <a:pPr marL="0" marR="0" lvl="0" indent="0" algn="l" defTabSz="1828709"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Cambridge, MA 02138</a:t>
            </a:r>
          </a:p>
        </p:txBody>
      </p:sp>
      <p:sp>
        <p:nvSpPr>
          <p:cNvPr id="18" name="Text Placeholder 3">
            <a:extLst>
              <a:ext uri="{FF2B5EF4-FFF2-40B4-BE49-F238E27FC236}">
                <a16:creationId xmlns:a16="http://schemas.microsoft.com/office/drawing/2014/main" id="{23E98E46-73A9-4782-B21D-55DE0CB8C81D}"/>
              </a:ext>
            </a:extLst>
          </p:cNvPr>
          <p:cNvSpPr txBox="1">
            <a:spLocks/>
          </p:cNvSpPr>
          <p:nvPr/>
        </p:nvSpPr>
        <p:spPr>
          <a:xfrm>
            <a:off x="1363768" y="1844785"/>
            <a:ext cx="6160553" cy="1520043"/>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828663" rtl="0" eaLnBrk="1" fontAlgn="auto" latinLnBrk="0" hangingPunct="1">
              <a:lnSpc>
                <a:spcPct val="100000"/>
              </a:lnSpc>
              <a:spcBef>
                <a:spcPts val="2000"/>
              </a:spcBef>
              <a:spcAft>
                <a:spcPts val="0"/>
              </a:spcAft>
              <a:buClrTx/>
              <a:buSzTx/>
              <a:buFont typeface="Arial" panose="020B0604020202020204" pitchFamily="34" charset="0"/>
              <a:buNone/>
              <a:tabLst/>
              <a:defRPr/>
            </a:pPr>
            <a:r>
              <a:rPr kumimoji="0" lang="en-US" sz="8000" b="0" i="0" u="none" strike="noStrike" kern="1200" cap="none" spc="-300" normalizeH="0" baseline="0" noProof="0" dirty="0">
                <a:ln>
                  <a:noFill/>
                </a:ln>
                <a:solidFill>
                  <a:srgbClr val="000000"/>
                </a:solidFill>
                <a:effectLst/>
                <a:uLnTx/>
                <a:uFillTx/>
                <a:latin typeface="Klinic Slab Book" pitchFamily="50" charset="0"/>
              </a:rPr>
              <a:t>Keep in </a:t>
            </a:r>
            <a:r>
              <a:rPr kumimoji="0" lang="en-US" sz="8000" b="0" i="0" u="none" strike="noStrike" kern="1200" cap="none" spc="-300" normalizeH="0" baseline="0" noProof="0" dirty="0">
                <a:ln>
                  <a:noFill/>
                </a:ln>
                <a:solidFill>
                  <a:srgbClr val="000000"/>
                </a:solidFill>
                <a:effectLst/>
                <a:uLnTx/>
                <a:uFillTx/>
                <a:latin typeface="Klinic Slab Bold" pitchFamily="50" charset="0"/>
              </a:rPr>
              <a:t>Touch</a:t>
            </a:r>
          </a:p>
        </p:txBody>
      </p:sp>
      <p:grpSp>
        <p:nvGrpSpPr>
          <p:cNvPr id="15" name="Group 14">
            <a:extLst>
              <a:ext uri="{FF2B5EF4-FFF2-40B4-BE49-F238E27FC236}">
                <a16:creationId xmlns:a16="http://schemas.microsoft.com/office/drawing/2014/main" id="{214AD237-6208-4F5E-8CAB-C4F3ECCB9EE9}"/>
              </a:ext>
            </a:extLst>
          </p:cNvPr>
          <p:cNvGrpSpPr/>
          <p:nvPr/>
        </p:nvGrpSpPr>
        <p:grpSpPr>
          <a:xfrm>
            <a:off x="2763333" y="6670248"/>
            <a:ext cx="10292544" cy="1210837"/>
            <a:chOff x="1718017" y="3881745"/>
            <a:chExt cx="5146607" cy="605458"/>
          </a:xfrm>
        </p:grpSpPr>
        <p:sp>
          <p:nvSpPr>
            <p:cNvPr id="9" name="Rectangle 8">
              <a:extLst>
                <a:ext uri="{FF2B5EF4-FFF2-40B4-BE49-F238E27FC236}">
                  <a16:creationId xmlns:a16="http://schemas.microsoft.com/office/drawing/2014/main" id="{2E9F6663-B4C9-DA4C-8AE4-3591E97D2D88}"/>
                </a:ext>
              </a:extLst>
            </p:cNvPr>
            <p:cNvSpPr/>
            <p:nvPr/>
          </p:nvSpPr>
          <p:spPr>
            <a:xfrm>
              <a:off x="1718017" y="3881745"/>
              <a:ext cx="2713017" cy="369356"/>
            </a:xfrm>
            <a:prstGeom prst="rect">
              <a:avLst/>
            </a:prstGeom>
          </p:spPr>
          <p:txBody>
            <a:bodyPr wrap="square">
              <a:spAutoFit/>
            </a:bodyPr>
            <a:lstStyle/>
            <a:p>
              <a:pPr marL="0" marR="0" lvl="0" indent="0" algn="l" defTabSz="1828709"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Gilroy SemiBold" panose="00000700000000000000" pitchFamily="50" charset="0"/>
                </a:rPr>
                <a:t>@myHUECU</a:t>
              </a:r>
            </a:p>
          </p:txBody>
        </p:sp>
        <p:sp>
          <p:nvSpPr>
            <p:cNvPr id="19" name="Rectangle 18">
              <a:extLst>
                <a:ext uri="{FF2B5EF4-FFF2-40B4-BE49-F238E27FC236}">
                  <a16:creationId xmlns:a16="http://schemas.microsoft.com/office/drawing/2014/main" id="{7BAE26E3-F37C-4811-B5B2-434C11D48135}"/>
                </a:ext>
              </a:extLst>
            </p:cNvPr>
            <p:cNvSpPr/>
            <p:nvPr/>
          </p:nvSpPr>
          <p:spPr>
            <a:xfrm>
              <a:off x="1718017" y="4279440"/>
              <a:ext cx="5146607" cy="207763"/>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Gilroy SemiBold" panose="00000700000000000000" pitchFamily="50" charset="0"/>
                </a:rPr>
                <a:t>Find us on all social channels</a:t>
              </a:r>
              <a:endParaRPr kumimoji="0" lang="en-US" sz="2100" b="1" i="0" u="none" strike="noStrike" kern="1200" cap="none" spc="0" normalizeH="0" baseline="0" noProof="0" dirty="0">
                <a:ln>
                  <a:noFill/>
                </a:ln>
                <a:solidFill>
                  <a:prstClr val="black">
                    <a:lumMod val="65000"/>
                    <a:lumOff val="35000"/>
                  </a:prstClr>
                </a:solidFill>
                <a:effectLst/>
                <a:uLnTx/>
                <a:uFillTx/>
                <a:latin typeface="Gilroy Bold" panose="00000800000000000000" pitchFamily="50" charset="0"/>
              </a:endParaRPr>
            </a:p>
          </p:txBody>
        </p:sp>
      </p:grpSp>
      <p:pic>
        <p:nvPicPr>
          <p:cNvPr id="20" name="Picture 19" descr="A close up of a logo&#10;&#10;Description automatically generated">
            <a:extLst>
              <a:ext uri="{FF2B5EF4-FFF2-40B4-BE49-F238E27FC236}">
                <a16:creationId xmlns:a16="http://schemas.microsoft.com/office/drawing/2014/main" id="{0A2D7E99-C1D7-41C0-ADB9-AC953D64FB2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781467" y="11656014"/>
            <a:ext cx="5031146" cy="1010026"/>
          </a:xfrm>
          <a:prstGeom prst="rect">
            <a:avLst/>
          </a:prstGeom>
        </p:spPr>
      </p:pic>
      <p:pic>
        <p:nvPicPr>
          <p:cNvPr id="35" name="Picture Placeholder 34"/>
          <p:cNvPicPr>
            <a:picLocks noGrp="1" noChangeAspect="1"/>
          </p:cNvPicPr>
          <p:nvPr>
            <p:ph type="pic" sz="quarter" idx="11"/>
          </p:nvPr>
        </p:nvPicPr>
        <p:blipFill rotWithShape="1">
          <a:blip r:embed="rId11" cstate="print">
            <a:extLst>
              <a:ext uri="{28A0092B-C50C-407E-A947-70E740481C1C}">
                <a14:useLocalDpi xmlns:a14="http://schemas.microsoft.com/office/drawing/2010/main" val="0"/>
              </a:ext>
            </a:extLst>
          </a:blip>
          <a:srcRect l="13953" r="18616"/>
          <a:stretch/>
        </p:blipFill>
        <p:spPr>
          <a:xfrm>
            <a:off x="9294395" y="447"/>
            <a:ext cx="15088020" cy="13715107"/>
          </a:xfrm>
        </p:spPr>
      </p:pic>
    </p:spTree>
    <p:extLst>
      <p:ext uri="{BB962C8B-B14F-4D97-AF65-F5344CB8AC3E}">
        <p14:creationId xmlns:p14="http://schemas.microsoft.com/office/powerpoint/2010/main" val="135904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0">
  <p:cSld>
    <p:bg>
      <p:bgPr>
        <a:gradFill rotWithShape="1">
          <a:gsLst>
            <a:gs pos="79724">
              <a:schemeClr val="bg2">
                <a:lumMod val="60000"/>
                <a:lumOff val="40000"/>
              </a:schemeClr>
            </a:gs>
            <a:gs pos="0">
              <a:schemeClr val="tx1"/>
            </a:gs>
            <a:gs pos="53829">
              <a:schemeClr val="accent2">
                <a:lumMod val="40000"/>
                <a:lumOff val="60000"/>
              </a:schemeClr>
            </a:gs>
            <a:gs pos="26000">
              <a:schemeClr val="accent2">
                <a:lumMod val="40000"/>
                <a:lumOff val="60000"/>
              </a:schemeClr>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3BF3177-DE38-4C7D-915E-E4E1D7B3288F}"/>
              </a:ext>
            </a:extLst>
          </p:cNvPr>
          <p:cNvSpPr txBox="1">
            <a:spLocks/>
          </p:cNvSpPr>
          <p:nvPr/>
        </p:nvSpPr>
        <p:spPr>
          <a:xfrm>
            <a:off x="1310503" y="785186"/>
            <a:ext cx="11197857" cy="81382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defTabSz="1828709" fontAlgn="auto">
              <a:spcAft>
                <a:spcPts val="0"/>
              </a:spcAft>
            </a:pPr>
            <a:r>
              <a:rPr lang="en-US" sz="4800" dirty="0">
                <a:solidFill>
                  <a:srgbClr val="002060"/>
                </a:solidFill>
                <a:latin typeface="Georgia"/>
                <a:cs typeface="Arial" panose="020B0604020202020204" pitchFamily="34" charset="0"/>
              </a:rPr>
              <a:t>No Problem is Too Big or Too Small</a:t>
            </a:r>
          </a:p>
        </p:txBody>
      </p:sp>
      <p:sp>
        <p:nvSpPr>
          <p:cNvPr id="7" name="Title 6">
            <a:extLst>
              <a:ext uri="{FF2B5EF4-FFF2-40B4-BE49-F238E27FC236}">
                <a16:creationId xmlns:a16="http://schemas.microsoft.com/office/drawing/2014/main" id="{B3A615A0-00F9-48DD-8266-074EEC78555A}"/>
              </a:ext>
            </a:extLst>
          </p:cNvPr>
          <p:cNvSpPr>
            <a:spLocks noGrp="1"/>
          </p:cNvSpPr>
          <p:nvPr>
            <p:ph type="ctrTitle"/>
          </p:nvPr>
        </p:nvSpPr>
        <p:spPr>
          <a:xfrm>
            <a:off x="-1637195" y="1688913"/>
            <a:ext cx="18204593" cy="553998"/>
          </a:xfrm>
          <a:prstGeom prst="rect">
            <a:avLst/>
          </a:prstGeom>
        </p:spPr>
        <p:txBody>
          <a:bodyPr wrap="square">
            <a:spAutoFit/>
          </a:bodyPr>
          <a:lstStyle/>
          <a:p>
            <a:pPr algn="ctr"/>
            <a:r>
              <a:rPr lang="en-US" sz="4000" kern="0" dirty="0">
                <a:solidFill>
                  <a:schemeClr val="bg1"/>
                </a:solidFill>
                <a:latin typeface="Arial"/>
              </a:rPr>
              <a:t>Assessment, Short-term Problem Solving and Referral </a:t>
            </a:r>
          </a:p>
        </p:txBody>
      </p:sp>
      <p:sp>
        <p:nvSpPr>
          <p:cNvPr id="9" name="Content Placeholder 9">
            <a:extLst>
              <a:ext uri="{FF2B5EF4-FFF2-40B4-BE49-F238E27FC236}">
                <a16:creationId xmlns:a16="http://schemas.microsoft.com/office/drawing/2014/main" id="{BA1998B2-72CA-439D-A008-7D25F7F31E37}"/>
              </a:ext>
            </a:extLst>
          </p:cNvPr>
          <p:cNvSpPr txBox="1">
            <a:spLocks/>
          </p:cNvSpPr>
          <p:nvPr/>
        </p:nvSpPr>
        <p:spPr>
          <a:xfrm>
            <a:off x="1310503" y="5157435"/>
            <a:ext cx="5636767" cy="377139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709" fontAlgn="auto">
              <a:spcAft>
                <a:spcPts val="0"/>
              </a:spcAft>
              <a:defRPr/>
            </a:pPr>
            <a:r>
              <a:rPr lang="en-US" sz="4000" b="1" dirty="0">
                <a:solidFill>
                  <a:srgbClr val="002060"/>
                </a:solidFill>
                <a:latin typeface="Calibri"/>
              </a:rPr>
              <a:t>Personal &amp; Well-being </a:t>
            </a:r>
          </a:p>
          <a:p>
            <a:pPr defTabSz="1828709" fontAlgn="auto">
              <a:spcAft>
                <a:spcPts val="0"/>
              </a:spcAft>
              <a:defRPr/>
            </a:pPr>
            <a:r>
              <a:rPr lang="en-US" sz="3600" dirty="0">
                <a:solidFill>
                  <a:srgbClr val="000000"/>
                </a:solidFill>
                <a:latin typeface="Calibri"/>
              </a:rPr>
              <a:t>Stress/Resilience</a:t>
            </a:r>
          </a:p>
          <a:p>
            <a:pPr defTabSz="1828709" fontAlgn="auto">
              <a:spcAft>
                <a:spcPts val="0"/>
              </a:spcAft>
              <a:defRPr/>
            </a:pPr>
            <a:r>
              <a:rPr lang="en-US" sz="3600" dirty="0">
                <a:solidFill>
                  <a:srgbClr val="000000"/>
                </a:solidFill>
                <a:latin typeface="Calibri"/>
              </a:rPr>
              <a:t>Depression/Anxiety</a:t>
            </a:r>
          </a:p>
          <a:p>
            <a:pPr defTabSz="1828709" fontAlgn="auto">
              <a:spcAft>
                <a:spcPts val="0"/>
              </a:spcAft>
              <a:defRPr/>
            </a:pPr>
            <a:r>
              <a:rPr lang="en-US" sz="3600" dirty="0">
                <a:solidFill>
                  <a:srgbClr val="000000"/>
                </a:solidFill>
                <a:latin typeface="Calibri"/>
              </a:rPr>
              <a:t>Domestic Violence</a:t>
            </a:r>
          </a:p>
          <a:p>
            <a:pPr defTabSz="1828709" fontAlgn="auto">
              <a:spcAft>
                <a:spcPts val="0"/>
              </a:spcAft>
              <a:defRPr/>
            </a:pPr>
            <a:r>
              <a:rPr lang="en-US" sz="3600" dirty="0">
                <a:solidFill>
                  <a:srgbClr val="000000"/>
                </a:solidFill>
                <a:latin typeface="Calibri"/>
              </a:rPr>
              <a:t>Grief/Loss</a:t>
            </a:r>
          </a:p>
          <a:p>
            <a:pPr defTabSz="1828709" fontAlgn="auto">
              <a:spcAft>
                <a:spcPts val="0"/>
              </a:spcAft>
              <a:defRPr/>
            </a:pPr>
            <a:r>
              <a:rPr lang="en-US" sz="3600" dirty="0">
                <a:solidFill>
                  <a:srgbClr val="000000"/>
                </a:solidFill>
                <a:latin typeface="Calibri"/>
              </a:rPr>
              <a:t>Addictions</a:t>
            </a:r>
          </a:p>
          <a:p>
            <a:pPr defTabSz="1828709" fontAlgn="auto">
              <a:spcAft>
                <a:spcPts val="0"/>
              </a:spcAft>
              <a:defRPr/>
            </a:pPr>
            <a:r>
              <a:rPr lang="en-US" sz="3600" dirty="0">
                <a:solidFill>
                  <a:srgbClr val="000000"/>
                </a:solidFill>
                <a:latin typeface="Calibri"/>
              </a:rPr>
              <a:t>Relationships </a:t>
            </a:r>
          </a:p>
          <a:p>
            <a:pPr defTabSz="1828709" fontAlgn="auto">
              <a:spcAft>
                <a:spcPts val="0"/>
              </a:spcAft>
              <a:defRPr/>
            </a:pPr>
            <a:endParaRPr lang="en-US" sz="4400" dirty="0">
              <a:solidFill>
                <a:srgbClr val="FFFFFF"/>
              </a:solidFill>
              <a:latin typeface="Calibri"/>
            </a:endParaRPr>
          </a:p>
        </p:txBody>
      </p:sp>
      <p:sp>
        <p:nvSpPr>
          <p:cNvPr id="10" name="Content Placeholder 11">
            <a:extLst>
              <a:ext uri="{FF2B5EF4-FFF2-40B4-BE49-F238E27FC236}">
                <a16:creationId xmlns:a16="http://schemas.microsoft.com/office/drawing/2014/main" id="{9D9FF45C-DF48-4B9C-9642-0B963F1DD0FB}"/>
              </a:ext>
            </a:extLst>
          </p:cNvPr>
          <p:cNvSpPr txBox="1">
            <a:spLocks/>
          </p:cNvSpPr>
          <p:nvPr/>
        </p:nvSpPr>
        <p:spPr>
          <a:xfrm>
            <a:off x="19373820" y="4707627"/>
            <a:ext cx="4114532" cy="430074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709" fontAlgn="auto">
              <a:spcAft>
                <a:spcPts val="0"/>
              </a:spcAft>
            </a:pPr>
            <a:r>
              <a:rPr lang="en-US" sz="4000" b="1" dirty="0">
                <a:solidFill>
                  <a:srgbClr val="002060"/>
                </a:solidFill>
                <a:latin typeface="Calibri"/>
              </a:rPr>
              <a:t>Family &amp; Life</a:t>
            </a:r>
          </a:p>
          <a:p>
            <a:pPr defTabSz="1828709" fontAlgn="auto">
              <a:spcAft>
                <a:spcPts val="0"/>
              </a:spcAft>
            </a:pPr>
            <a:r>
              <a:rPr lang="en-US" sz="3600" dirty="0">
                <a:solidFill>
                  <a:srgbClr val="000000"/>
                </a:solidFill>
                <a:latin typeface="Calibri"/>
              </a:rPr>
              <a:t>Childcare</a:t>
            </a:r>
          </a:p>
          <a:p>
            <a:pPr defTabSz="1828709" fontAlgn="auto">
              <a:spcAft>
                <a:spcPts val="0"/>
              </a:spcAft>
            </a:pPr>
            <a:r>
              <a:rPr lang="en-US" sz="3600" dirty="0">
                <a:solidFill>
                  <a:srgbClr val="000000"/>
                </a:solidFill>
                <a:latin typeface="Calibri"/>
              </a:rPr>
              <a:t>Financial </a:t>
            </a:r>
          </a:p>
          <a:p>
            <a:pPr defTabSz="1828709" fontAlgn="auto">
              <a:spcAft>
                <a:spcPts val="0"/>
              </a:spcAft>
            </a:pPr>
            <a:r>
              <a:rPr lang="en-US" sz="3600" dirty="0">
                <a:solidFill>
                  <a:srgbClr val="000000"/>
                </a:solidFill>
                <a:latin typeface="Calibri"/>
              </a:rPr>
              <a:t>Eldercare</a:t>
            </a:r>
          </a:p>
          <a:p>
            <a:pPr defTabSz="1828709" fontAlgn="auto">
              <a:spcAft>
                <a:spcPts val="0"/>
              </a:spcAft>
            </a:pPr>
            <a:r>
              <a:rPr lang="en-US" sz="3600" dirty="0">
                <a:solidFill>
                  <a:srgbClr val="000000"/>
                </a:solidFill>
                <a:latin typeface="Calibri"/>
              </a:rPr>
              <a:t>Legal</a:t>
            </a:r>
          </a:p>
          <a:p>
            <a:pPr defTabSz="1828709" fontAlgn="auto">
              <a:spcAft>
                <a:spcPts val="0"/>
              </a:spcAft>
            </a:pPr>
            <a:r>
              <a:rPr lang="en-US" sz="3600" dirty="0">
                <a:solidFill>
                  <a:srgbClr val="000000"/>
                </a:solidFill>
                <a:latin typeface="Calibri"/>
              </a:rPr>
              <a:t>Parenting</a:t>
            </a:r>
          </a:p>
          <a:p>
            <a:pPr defTabSz="1828709" fontAlgn="auto">
              <a:spcAft>
                <a:spcPts val="0"/>
              </a:spcAft>
            </a:pPr>
            <a:r>
              <a:rPr lang="en-US" sz="3600" dirty="0">
                <a:solidFill>
                  <a:srgbClr val="000000"/>
                </a:solidFill>
                <a:latin typeface="Calibri"/>
              </a:rPr>
              <a:t>Lactation</a:t>
            </a:r>
          </a:p>
        </p:txBody>
      </p:sp>
      <p:sp>
        <p:nvSpPr>
          <p:cNvPr id="11" name="Content Placeholder 11">
            <a:extLst>
              <a:ext uri="{FF2B5EF4-FFF2-40B4-BE49-F238E27FC236}">
                <a16:creationId xmlns:a16="http://schemas.microsoft.com/office/drawing/2014/main" id="{91D392EA-46BA-4E87-8D50-4D7C3D101269}"/>
              </a:ext>
            </a:extLst>
          </p:cNvPr>
          <p:cNvSpPr txBox="1">
            <a:spLocks/>
          </p:cNvSpPr>
          <p:nvPr/>
        </p:nvSpPr>
        <p:spPr bwMode="auto">
          <a:xfrm>
            <a:off x="7162332" y="10210582"/>
            <a:ext cx="10057745" cy="3504972"/>
          </a:xfrm>
          <a:prstGeom prst="rect">
            <a:avLst/>
          </a:prstGeom>
          <a:noFill/>
          <a:ln w="9525">
            <a:noFill/>
            <a:miter lim="800000"/>
            <a:headEnd/>
            <a:tailEnd/>
          </a:ln>
        </p:spPr>
        <p:txBody>
          <a:bodyPr vert="horz" wrap="square" lIns="182868" tIns="0" rIns="182868" bIns="91434" numCol="1" anchor="t" anchorCtr="0" compatLnSpc="1">
            <a:prstTxWarp prst="textNoShape">
              <a:avLst/>
            </a:prstTxWarp>
            <a:noAutofit/>
          </a:bodyPr>
          <a:lstStyle/>
          <a:p>
            <a:pPr indent="-685766" algn="ctr" defTabSz="1828709" fontAlgn="auto">
              <a:spcBef>
                <a:spcPts val="0"/>
              </a:spcBef>
              <a:spcAft>
                <a:spcPts val="0"/>
              </a:spcAft>
            </a:pPr>
            <a:r>
              <a:rPr lang="en-US" sz="4000" b="1" kern="0" dirty="0">
                <a:solidFill>
                  <a:srgbClr val="002060"/>
                </a:solidFill>
                <a:latin typeface="Calibri"/>
              </a:rPr>
              <a:t>Workplace</a:t>
            </a:r>
          </a:p>
          <a:p>
            <a:pPr indent="-685766" algn="ctr" defTabSz="1828709">
              <a:spcBef>
                <a:spcPts val="0"/>
              </a:spcBef>
              <a:defRPr/>
            </a:pPr>
            <a:r>
              <a:rPr lang="en-US" sz="3600" kern="0" dirty="0">
                <a:solidFill>
                  <a:srgbClr val="000000"/>
                </a:solidFill>
                <a:latin typeface="Calibri"/>
              </a:rPr>
              <a:t>Staff Support During Difficult Times</a:t>
            </a:r>
          </a:p>
          <a:p>
            <a:pPr indent="-685766" algn="ctr" defTabSz="1828709">
              <a:spcBef>
                <a:spcPts val="0"/>
              </a:spcBef>
              <a:defRPr/>
            </a:pPr>
            <a:r>
              <a:rPr lang="en-US" sz="3600" kern="0" dirty="0">
                <a:solidFill>
                  <a:srgbClr val="000000"/>
                </a:solidFill>
                <a:latin typeface="Calibri"/>
              </a:rPr>
              <a:t>Manager Consultations</a:t>
            </a:r>
          </a:p>
          <a:p>
            <a:pPr indent="-685766" algn="ctr" defTabSz="1828709" fontAlgn="auto">
              <a:spcBef>
                <a:spcPts val="0"/>
              </a:spcBef>
              <a:spcAft>
                <a:spcPts val="0"/>
              </a:spcAft>
              <a:defRPr/>
            </a:pPr>
            <a:r>
              <a:rPr lang="en-US" sz="3600" dirty="0">
                <a:solidFill>
                  <a:srgbClr val="000000"/>
                </a:solidFill>
                <a:latin typeface="Calibri"/>
              </a:rPr>
              <a:t>Workplace Issues</a:t>
            </a:r>
            <a:endParaRPr lang="en-US" sz="3600" kern="0" dirty="0">
              <a:solidFill>
                <a:srgbClr val="000000"/>
              </a:solidFill>
              <a:latin typeface="Calibri"/>
            </a:endParaRPr>
          </a:p>
          <a:p>
            <a:pPr indent="-685766" algn="ctr" defTabSz="1828709">
              <a:spcBef>
                <a:spcPts val="0"/>
              </a:spcBef>
              <a:defRPr/>
            </a:pPr>
            <a:r>
              <a:rPr lang="en-US" sz="3600" kern="0" dirty="0">
                <a:solidFill>
                  <a:srgbClr val="000000"/>
                </a:solidFill>
                <a:latin typeface="Calibri"/>
              </a:rPr>
              <a:t>Work &amp; Life Webinars / Seminars</a:t>
            </a:r>
          </a:p>
        </p:txBody>
      </p:sp>
      <p:pic>
        <p:nvPicPr>
          <p:cNvPr id="12" name="Picture 11">
            <a:extLst>
              <a:ext uri="{FF2B5EF4-FFF2-40B4-BE49-F238E27FC236}">
                <a16:creationId xmlns:a16="http://schemas.microsoft.com/office/drawing/2014/main" id="{59EB253E-0B1D-4411-A09D-4DE0EA31A358}"/>
              </a:ext>
            </a:extLst>
          </p:cNvPr>
          <p:cNvPicPr>
            <a:picLocks noChangeAspect="1"/>
          </p:cNvPicPr>
          <p:nvPr/>
        </p:nvPicPr>
        <p:blipFill rotWithShape="1">
          <a:blip r:embed="rId3">
            <a:extLst>
              <a:ext uri="{28A0092B-C50C-407E-A947-70E740481C1C}">
                <a14:useLocalDpi xmlns:a14="http://schemas.microsoft.com/office/drawing/2010/main" val="0"/>
              </a:ext>
            </a:extLst>
          </a:blip>
          <a:srcRect t="3722" b="39312"/>
          <a:stretch/>
        </p:blipFill>
        <p:spPr>
          <a:xfrm>
            <a:off x="6209982" y="2488225"/>
            <a:ext cx="11962445" cy="7722357"/>
          </a:xfrm>
          <a:prstGeom prst="rect">
            <a:avLst/>
          </a:prstGeom>
          <a:effectLst>
            <a:softEdge rad="571500"/>
          </a:effectLst>
        </p:spPr>
      </p:pic>
      <p:sp>
        <p:nvSpPr>
          <p:cNvPr id="14" name="Footer Placeholder 1">
            <a:extLst>
              <a:ext uri="{FF2B5EF4-FFF2-40B4-BE49-F238E27FC236}">
                <a16:creationId xmlns:a16="http://schemas.microsoft.com/office/drawing/2014/main" id="{421637F3-C33E-43A7-8CD3-6A813C6F6E6D}"/>
              </a:ext>
            </a:extLst>
          </p:cNvPr>
          <p:cNvSpPr txBox="1">
            <a:spLocks/>
          </p:cNvSpPr>
          <p:nvPr/>
        </p:nvSpPr>
        <p:spPr>
          <a:xfrm>
            <a:off x="401080" y="12846964"/>
            <a:ext cx="8475352" cy="2734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828709" fontAlgn="auto">
              <a:spcBef>
                <a:spcPts val="0"/>
              </a:spcBef>
              <a:spcAft>
                <a:spcPts val="0"/>
              </a:spcAft>
            </a:pPr>
            <a:r>
              <a:rPr lang="en-US" sz="3600" dirty="0">
                <a:solidFill>
                  <a:srgbClr val="002060"/>
                </a:solidFill>
                <a:latin typeface="Calibri"/>
              </a:rPr>
              <a:t>866.724.4327 | eap.partners.org</a:t>
            </a:r>
          </a:p>
        </p:txBody>
      </p:sp>
      <p:sp>
        <p:nvSpPr>
          <p:cNvPr id="5" name="Footer Placeholder 1">
            <a:extLst>
              <a:ext uri="{FF2B5EF4-FFF2-40B4-BE49-F238E27FC236}">
                <a16:creationId xmlns:a16="http://schemas.microsoft.com/office/drawing/2014/main" id="{5C113016-39C5-3B93-6DA5-672B431A21A5}"/>
              </a:ext>
            </a:extLst>
          </p:cNvPr>
          <p:cNvSpPr txBox="1">
            <a:spLocks/>
          </p:cNvSpPr>
          <p:nvPr/>
        </p:nvSpPr>
        <p:spPr>
          <a:xfrm>
            <a:off x="17786518" y="12846964"/>
            <a:ext cx="8475352" cy="2734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828709" fontAlgn="auto">
              <a:spcBef>
                <a:spcPts val="0"/>
              </a:spcBef>
              <a:spcAft>
                <a:spcPts val="0"/>
              </a:spcAft>
            </a:pPr>
            <a:r>
              <a:rPr lang="en-US" sz="3600" dirty="0">
                <a:solidFill>
                  <a:srgbClr val="002060"/>
                </a:solidFill>
                <a:latin typeface="Calibri"/>
              </a:rPr>
              <a:t>866.724.4327 | eap.partners.org</a:t>
            </a:r>
          </a:p>
        </p:txBody>
      </p:sp>
    </p:spTree>
    <p:extLst>
      <p:ext uri="{BB962C8B-B14F-4D97-AF65-F5344CB8AC3E}">
        <p14:creationId xmlns:p14="http://schemas.microsoft.com/office/powerpoint/2010/main" val="3195618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871046A6-6E9F-4DFD-A825-C22A130532E4}"/>
              </a:ext>
            </a:extLst>
          </p:cNvPr>
          <p:cNvSpPr/>
          <p:nvPr/>
        </p:nvSpPr>
        <p:spPr>
          <a:xfrm rot="13500000">
            <a:off x="-5189197" y="1668803"/>
            <a:ext cx="10378394" cy="10378394"/>
          </a:xfrm>
          <a:prstGeom prst="rtTriangle">
            <a:avLst/>
          </a:prstGeom>
          <a:solidFill>
            <a:srgbClr val="0F5A7B">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8C2332"/>
              </a:solidFill>
              <a:latin typeface="Klinic Slab Bold" pitchFamily="50" charset="0"/>
            </a:endParaRPr>
          </a:p>
        </p:txBody>
      </p:sp>
      <p:sp>
        <p:nvSpPr>
          <p:cNvPr id="5" name="Text Placeholder 4">
            <a:extLst>
              <a:ext uri="{FF2B5EF4-FFF2-40B4-BE49-F238E27FC236}">
                <a16:creationId xmlns:a16="http://schemas.microsoft.com/office/drawing/2014/main" id="{00C61220-E8A7-48A9-846D-BD86B221A1E4}"/>
              </a:ext>
            </a:extLst>
          </p:cNvPr>
          <p:cNvSpPr>
            <a:spLocks noGrp="1"/>
          </p:cNvSpPr>
          <p:nvPr>
            <p:ph type="body" sz="quarter" idx="11"/>
          </p:nvPr>
        </p:nvSpPr>
        <p:spPr>
          <a:xfrm>
            <a:off x="2051368" y="4479662"/>
            <a:ext cx="9576747" cy="2601912"/>
          </a:xfrm>
        </p:spPr>
        <p:txBody>
          <a:bodyPr/>
          <a:lstStyle/>
          <a:p>
            <a:pPr defTabSz="1828709" eaLnBrk="1" fontAlgn="auto" hangingPunct="1">
              <a:spcAft>
                <a:spcPts val="0"/>
              </a:spcAft>
              <a:defRPr/>
            </a:pPr>
            <a:r>
              <a:rPr lang="en-US" dirty="0"/>
              <a:t>The Credit Union Difference</a:t>
            </a:r>
          </a:p>
        </p:txBody>
      </p:sp>
      <p:sp>
        <p:nvSpPr>
          <p:cNvPr id="6" name="Text Placeholder 5">
            <a:extLst>
              <a:ext uri="{FF2B5EF4-FFF2-40B4-BE49-F238E27FC236}">
                <a16:creationId xmlns:a16="http://schemas.microsoft.com/office/drawing/2014/main" id="{05C9C9D8-B6B2-40EE-A12D-D9667EB4CFAC}"/>
              </a:ext>
            </a:extLst>
          </p:cNvPr>
          <p:cNvSpPr>
            <a:spLocks noGrp="1"/>
          </p:cNvSpPr>
          <p:nvPr>
            <p:ph type="body" sz="quarter" idx="12"/>
          </p:nvPr>
        </p:nvSpPr>
        <p:spPr>
          <a:xfrm>
            <a:off x="2724468" y="7691174"/>
            <a:ext cx="7736266" cy="1541463"/>
          </a:xfrm>
        </p:spPr>
        <p:txBody>
          <a:bodyPr/>
          <a:lstStyle/>
          <a:p>
            <a:pPr>
              <a:lnSpc>
                <a:spcPct val="125000"/>
              </a:lnSpc>
            </a:pPr>
            <a:r>
              <a:rPr lang="en-US" sz="2400" dirty="0">
                <a:solidFill>
                  <a:schemeClr val="tx1"/>
                </a:solidFill>
              </a:rPr>
              <a:t>As a not-for-profit, HUECU puts members first in the form of better rates on savings and loans, lower &amp; fewer fees, and more free services and perks. </a:t>
            </a:r>
          </a:p>
        </p:txBody>
      </p:sp>
      <p:sp>
        <p:nvSpPr>
          <p:cNvPr id="7" name="Text Placeholder 6">
            <a:extLst>
              <a:ext uri="{FF2B5EF4-FFF2-40B4-BE49-F238E27FC236}">
                <a16:creationId xmlns:a16="http://schemas.microsoft.com/office/drawing/2014/main" id="{A159F4E4-39D0-4AE2-AC67-3F531758933B}"/>
              </a:ext>
            </a:extLst>
          </p:cNvPr>
          <p:cNvSpPr>
            <a:spLocks noGrp="1"/>
          </p:cNvSpPr>
          <p:nvPr>
            <p:ph type="body" sz="quarter" idx="13"/>
          </p:nvPr>
        </p:nvSpPr>
        <p:spPr>
          <a:xfrm>
            <a:off x="15890557" y="2561939"/>
            <a:ext cx="6440488" cy="917575"/>
          </a:xfrm>
        </p:spPr>
        <p:txBody>
          <a:bodyPr/>
          <a:lstStyle/>
          <a:p>
            <a:pPr defTabSz="1828709" eaLnBrk="1" fontAlgn="auto" hangingPunct="1">
              <a:spcAft>
                <a:spcPts val="0"/>
              </a:spcAft>
              <a:defRPr/>
            </a:pPr>
            <a:r>
              <a:rPr lang="en-US" dirty="0"/>
              <a:t>Better Value</a:t>
            </a:r>
          </a:p>
        </p:txBody>
      </p:sp>
      <p:sp>
        <p:nvSpPr>
          <p:cNvPr id="8" name="Text Placeholder 7">
            <a:extLst>
              <a:ext uri="{FF2B5EF4-FFF2-40B4-BE49-F238E27FC236}">
                <a16:creationId xmlns:a16="http://schemas.microsoft.com/office/drawing/2014/main" id="{D9678A74-6C03-4C79-A114-EC134DA131B3}"/>
              </a:ext>
            </a:extLst>
          </p:cNvPr>
          <p:cNvSpPr>
            <a:spLocks noGrp="1"/>
          </p:cNvSpPr>
          <p:nvPr>
            <p:ph type="body" sz="quarter" idx="14"/>
          </p:nvPr>
        </p:nvSpPr>
        <p:spPr>
          <a:xfrm>
            <a:off x="15890557" y="5227514"/>
            <a:ext cx="6440488" cy="915988"/>
          </a:xfrm>
        </p:spPr>
        <p:txBody>
          <a:bodyPr/>
          <a:lstStyle/>
          <a:p>
            <a:pPr defTabSz="1828709" eaLnBrk="1" fontAlgn="auto" hangingPunct="1">
              <a:spcAft>
                <a:spcPts val="0"/>
              </a:spcAft>
              <a:defRPr/>
            </a:pPr>
            <a:r>
              <a:rPr lang="en-US" dirty="0"/>
              <a:t>Better Service</a:t>
            </a:r>
          </a:p>
        </p:txBody>
      </p:sp>
      <p:sp>
        <p:nvSpPr>
          <p:cNvPr id="9" name="Text Placeholder 8">
            <a:extLst>
              <a:ext uri="{FF2B5EF4-FFF2-40B4-BE49-F238E27FC236}">
                <a16:creationId xmlns:a16="http://schemas.microsoft.com/office/drawing/2014/main" id="{658B9181-3CAA-463D-87BB-564F20BF23BD}"/>
              </a:ext>
            </a:extLst>
          </p:cNvPr>
          <p:cNvSpPr>
            <a:spLocks noGrp="1"/>
          </p:cNvSpPr>
          <p:nvPr>
            <p:ph type="body" sz="quarter" idx="15"/>
          </p:nvPr>
        </p:nvSpPr>
        <p:spPr>
          <a:xfrm>
            <a:off x="15890557" y="7891502"/>
            <a:ext cx="6440488" cy="917575"/>
          </a:xfrm>
        </p:spPr>
        <p:txBody>
          <a:bodyPr/>
          <a:lstStyle/>
          <a:p>
            <a:pPr defTabSz="1828709" eaLnBrk="1" fontAlgn="auto" hangingPunct="1">
              <a:spcAft>
                <a:spcPts val="0"/>
              </a:spcAft>
              <a:defRPr/>
            </a:pPr>
            <a:r>
              <a:rPr lang="en-US" dirty="0"/>
              <a:t>Better Business Model</a:t>
            </a:r>
          </a:p>
        </p:txBody>
      </p:sp>
      <p:sp>
        <p:nvSpPr>
          <p:cNvPr id="10" name="Text Placeholder 9">
            <a:extLst>
              <a:ext uri="{FF2B5EF4-FFF2-40B4-BE49-F238E27FC236}">
                <a16:creationId xmlns:a16="http://schemas.microsoft.com/office/drawing/2014/main" id="{E2DFAB72-1912-4A53-8C08-8F4CC0CB5370}"/>
              </a:ext>
            </a:extLst>
          </p:cNvPr>
          <p:cNvSpPr>
            <a:spLocks noGrp="1"/>
          </p:cNvSpPr>
          <p:nvPr>
            <p:ph type="body" sz="quarter" idx="16"/>
          </p:nvPr>
        </p:nvSpPr>
        <p:spPr>
          <a:xfrm>
            <a:off x="15890557" y="10557078"/>
            <a:ext cx="6440488" cy="917575"/>
          </a:xfrm>
        </p:spPr>
        <p:txBody>
          <a:bodyPr/>
          <a:lstStyle/>
          <a:p>
            <a:pPr defTabSz="1828709" eaLnBrk="1" fontAlgn="auto" hangingPunct="1">
              <a:spcAft>
                <a:spcPts val="0"/>
              </a:spcAft>
              <a:defRPr/>
            </a:pPr>
            <a:r>
              <a:rPr lang="en-US" dirty="0"/>
              <a:t>Better For the Community</a:t>
            </a:r>
          </a:p>
        </p:txBody>
      </p:sp>
      <p:cxnSp>
        <p:nvCxnSpPr>
          <p:cNvPr id="15" name="Straight Connector 14">
            <a:extLst>
              <a:ext uri="{FF2B5EF4-FFF2-40B4-BE49-F238E27FC236}">
                <a16:creationId xmlns:a16="http://schemas.microsoft.com/office/drawing/2014/main" id="{5D5A25D8-37DB-4396-A083-240EE0B60ED4}"/>
              </a:ext>
            </a:extLst>
          </p:cNvPr>
          <p:cNvCxnSpPr>
            <a:cxnSpLocks/>
          </p:cNvCxnSpPr>
          <p:nvPr/>
        </p:nvCxnSpPr>
        <p:spPr>
          <a:xfrm>
            <a:off x="2240280" y="7691174"/>
            <a:ext cx="0" cy="1665941"/>
          </a:xfrm>
          <a:prstGeom prst="line">
            <a:avLst/>
          </a:prstGeom>
          <a:ln>
            <a:solidFill>
              <a:srgbClr val="F2665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7094B6A-224B-4E3D-B8EC-02F9EA9ADE92}"/>
              </a:ext>
            </a:extLst>
          </p:cNvPr>
          <p:cNvGrpSpPr/>
          <p:nvPr/>
        </p:nvGrpSpPr>
        <p:grpSpPr>
          <a:xfrm>
            <a:off x="14037235" y="2578738"/>
            <a:ext cx="1003519" cy="859372"/>
            <a:chOff x="14674012" y="2496064"/>
            <a:chExt cx="1003519" cy="859372"/>
          </a:xfrm>
        </p:grpSpPr>
        <p:sp>
          <p:nvSpPr>
            <p:cNvPr id="80" name="Oval 79">
              <a:extLst>
                <a:ext uri="{FF2B5EF4-FFF2-40B4-BE49-F238E27FC236}">
                  <a16:creationId xmlns:a16="http://schemas.microsoft.com/office/drawing/2014/main" id="{92CF4AC5-0B45-4053-98D4-31E2CC01CDF9}"/>
                </a:ext>
              </a:extLst>
            </p:cNvPr>
            <p:cNvSpPr/>
            <p:nvPr/>
          </p:nvSpPr>
          <p:spPr>
            <a:xfrm>
              <a:off x="14818159" y="2496064"/>
              <a:ext cx="859372" cy="859372"/>
            </a:xfrm>
            <a:prstGeom prst="ellipse">
              <a:avLst/>
            </a:prstGeom>
            <a:solidFill>
              <a:srgbClr val="6C0008">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Medium"/>
              </a:endParaRPr>
            </a:p>
          </p:txBody>
        </p:sp>
        <p:sp>
          <p:nvSpPr>
            <p:cNvPr id="81" name="Freeform 22">
              <a:extLst>
                <a:ext uri="{FF2B5EF4-FFF2-40B4-BE49-F238E27FC236}">
                  <a16:creationId xmlns:a16="http://schemas.microsoft.com/office/drawing/2014/main" id="{4DAD5C14-EC16-48B3-B9A1-F1D245597865}"/>
                </a:ext>
              </a:extLst>
            </p:cNvPr>
            <p:cNvSpPr/>
            <p:nvPr/>
          </p:nvSpPr>
          <p:spPr>
            <a:xfrm>
              <a:off x="14674012" y="2561939"/>
              <a:ext cx="895129" cy="673417"/>
            </a:xfrm>
            <a:custGeom>
              <a:avLst/>
              <a:gdLst>
                <a:gd name="connsiteX0" fmla="*/ 271955 w 555292"/>
                <a:gd name="connsiteY0" fmla="*/ 115949 h 417754"/>
                <a:gd name="connsiteX1" fmla="*/ 282366 w 555292"/>
                <a:gd name="connsiteY1" fmla="*/ 119918 h 417754"/>
                <a:gd name="connsiteX2" fmla="*/ 286531 w 555292"/>
                <a:gd name="connsiteY2" fmla="*/ 130362 h 417754"/>
                <a:gd name="connsiteX3" fmla="*/ 286531 w 555292"/>
                <a:gd name="connsiteY3" fmla="*/ 140179 h 417754"/>
                <a:gd name="connsiteX4" fmla="*/ 320265 w 555292"/>
                <a:gd name="connsiteY4" fmla="*/ 153338 h 417754"/>
                <a:gd name="connsiteX5" fmla="*/ 325471 w 555292"/>
                <a:gd name="connsiteY5" fmla="*/ 158978 h 417754"/>
                <a:gd name="connsiteX6" fmla="*/ 327137 w 555292"/>
                <a:gd name="connsiteY6" fmla="*/ 166288 h 417754"/>
                <a:gd name="connsiteX7" fmla="*/ 323389 w 555292"/>
                <a:gd name="connsiteY7" fmla="*/ 177150 h 417754"/>
                <a:gd name="connsiteX8" fmla="*/ 314643 w 555292"/>
                <a:gd name="connsiteY8" fmla="*/ 181745 h 417754"/>
                <a:gd name="connsiteX9" fmla="*/ 309853 w 555292"/>
                <a:gd name="connsiteY9" fmla="*/ 180910 h 417754"/>
                <a:gd name="connsiteX10" fmla="*/ 303190 w 555292"/>
                <a:gd name="connsiteY10" fmla="*/ 177777 h 417754"/>
                <a:gd name="connsiteX11" fmla="*/ 296735 w 555292"/>
                <a:gd name="connsiteY11" fmla="*/ 174435 h 417754"/>
                <a:gd name="connsiteX12" fmla="*/ 285906 w 555292"/>
                <a:gd name="connsiteY12" fmla="*/ 170257 h 417754"/>
                <a:gd name="connsiteX13" fmla="*/ 273829 w 555292"/>
                <a:gd name="connsiteY13" fmla="*/ 168586 h 417754"/>
                <a:gd name="connsiteX14" fmla="*/ 258628 w 555292"/>
                <a:gd name="connsiteY14" fmla="*/ 172764 h 417754"/>
                <a:gd name="connsiteX15" fmla="*/ 252797 w 555292"/>
                <a:gd name="connsiteY15" fmla="*/ 183625 h 417754"/>
                <a:gd name="connsiteX16" fmla="*/ 259461 w 555292"/>
                <a:gd name="connsiteY16" fmla="*/ 193651 h 417754"/>
                <a:gd name="connsiteX17" fmla="*/ 280492 w 555292"/>
                <a:gd name="connsiteY17" fmla="*/ 200335 h 417754"/>
                <a:gd name="connsiteX18" fmla="*/ 305689 w 555292"/>
                <a:gd name="connsiteY18" fmla="*/ 207855 h 417754"/>
                <a:gd name="connsiteX19" fmla="*/ 322764 w 555292"/>
                <a:gd name="connsiteY19" fmla="*/ 220596 h 417754"/>
                <a:gd name="connsiteX20" fmla="*/ 330052 w 555292"/>
                <a:gd name="connsiteY20" fmla="*/ 244200 h 417754"/>
                <a:gd name="connsiteX21" fmla="*/ 318391 w 555292"/>
                <a:gd name="connsiteY21" fmla="*/ 273025 h 417754"/>
                <a:gd name="connsiteX22" fmla="*/ 287364 w 555292"/>
                <a:gd name="connsiteY22" fmla="*/ 288691 h 417754"/>
                <a:gd name="connsiteX23" fmla="*/ 287364 w 555292"/>
                <a:gd name="connsiteY23" fmla="*/ 298926 h 417754"/>
                <a:gd name="connsiteX24" fmla="*/ 283199 w 555292"/>
                <a:gd name="connsiteY24" fmla="*/ 309370 h 417754"/>
                <a:gd name="connsiteX25" fmla="*/ 272788 w 555292"/>
                <a:gd name="connsiteY25" fmla="*/ 313338 h 417754"/>
                <a:gd name="connsiteX26" fmla="*/ 262168 w 555292"/>
                <a:gd name="connsiteY26" fmla="*/ 309370 h 417754"/>
                <a:gd name="connsiteX27" fmla="*/ 258211 w 555292"/>
                <a:gd name="connsiteY27" fmla="*/ 298926 h 417754"/>
                <a:gd name="connsiteX28" fmla="*/ 258211 w 555292"/>
                <a:gd name="connsiteY28" fmla="*/ 289526 h 417754"/>
                <a:gd name="connsiteX29" fmla="*/ 218647 w 555292"/>
                <a:gd name="connsiteY29" fmla="*/ 275949 h 417754"/>
                <a:gd name="connsiteX30" fmla="*/ 213233 w 555292"/>
                <a:gd name="connsiteY30" fmla="*/ 270727 h 417754"/>
                <a:gd name="connsiteX31" fmla="*/ 211775 w 555292"/>
                <a:gd name="connsiteY31" fmla="*/ 262999 h 417754"/>
                <a:gd name="connsiteX32" fmla="*/ 215315 w 555292"/>
                <a:gd name="connsiteY32" fmla="*/ 252137 h 417754"/>
                <a:gd name="connsiteX33" fmla="*/ 224061 w 555292"/>
                <a:gd name="connsiteY33" fmla="*/ 247542 h 417754"/>
                <a:gd name="connsiteX34" fmla="*/ 229058 w 555292"/>
                <a:gd name="connsiteY34" fmla="*/ 248377 h 417754"/>
                <a:gd name="connsiteX35" fmla="*/ 235514 w 555292"/>
                <a:gd name="connsiteY35" fmla="*/ 251511 h 417754"/>
                <a:gd name="connsiteX36" fmla="*/ 252589 w 555292"/>
                <a:gd name="connsiteY36" fmla="*/ 258612 h 417754"/>
                <a:gd name="connsiteX37" fmla="*/ 269456 w 555292"/>
                <a:gd name="connsiteY37" fmla="*/ 260701 h 417754"/>
                <a:gd name="connsiteX38" fmla="*/ 286115 w 555292"/>
                <a:gd name="connsiteY38" fmla="*/ 257150 h 417754"/>
                <a:gd name="connsiteX39" fmla="*/ 291945 w 555292"/>
                <a:gd name="connsiteY39" fmla="*/ 246080 h 417754"/>
                <a:gd name="connsiteX40" fmla="*/ 288405 w 555292"/>
                <a:gd name="connsiteY40" fmla="*/ 238978 h 417754"/>
                <a:gd name="connsiteX41" fmla="*/ 279868 w 555292"/>
                <a:gd name="connsiteY41" fmla="*/ 234383 h 417754"/>
                <a:gd name="connsiteX42" fmla="*/ 265083 w 555292"/>
                <a:gd name="connsiteY42" fmla="*/ 230205 h 417754"/>
                <a:gd name="connsiteX43" fmla="*/ 239470 w 555292"/>
                <a:gd name="connsiteY43" fmla="*/ 222267 h 417754"/>
                <a:gd name="connsiteX44" fmla="*/ 222187 w 555292"/>
                <a:gd name="connsiteY44" fmla="*/ 209526 h 417754"/>
                <a:gd name="connsiteX45" fmla="*/ 214899 w 555292"/>
                <a:gd name="connsiteY45" fmla="*/ 186132 h 417754"/>
                <a:gd name="connsiteX46" fmla="*/ 226560 w 555292"/>
                <a:gd name="connsiteY46" fmla="*/ 157098 h 417754"/>
                <a:gd name="connsiteX47" fmla="*/ 257378 w 555292"/>
                <a:gd name="connsiteY47" fmla="*/ 140805 h 417754"/>
                <a:gd name="connsiteX48" fmla="*/ 257378 w 555292"/>
                <a:gd name="connsiteY48" fmla="*/ 130362 h 417754"/>
                <a:gd name="connsiteX49" fmla="*/ 261543 w 555292"/>
                <a:gd name="connsiteY49" fmla="*/ 120127 h 417754"/>
                <a:gd name="connsiteX50" fmla="*/ 271955 w 555292"/>
                <a:gd name="connsiteY50" fmla="*/ 115949 h 417754"/>
                <a:gd name="connsiteX51" fmla="*/ 69411 w 555292"/>
                <a:gd name="connsiteY51" fmla="*/ 46417 h 417754"/>
                <a:gd name="connsiteX52" fmla="*/ 46274 w 555292"/>
                <a:gd name="connsiteY52" fmla="*/ 69626 h 417754"/>
                <a:gd name="connsiteX53" fmla="*/ 46274 w 555292"/>
                <a:gd name="connsiteY53" fmla="*/ 348128 h 417754"/>
                <a:gd name="connsiteX54" fmla="*/ 69411 w 555292"/>
                <a:gd name="connsiteY54" fmla="*/ 371337 h 417754"/>
                <a:gd name="connsiteX55" fmla="*/ 485880 w 555292"/>
                <a:gd name="connsiteY55" fmla="*/ 371337 h 417754"/>
                <a:gd name="connsiteX56" fmla="*/ 509018 w 555292"/>
                <a:gd name="connsiteY56" fmla="*/ 348128 h 417754"/>
                <a:gd name="connsiteX57" fmla="*/ 509018 w 555292"/>
                <a:gd name="connsiteY57" fmla="*/ 69626 h 417754"/>
                <a:gd name="connsiteX58" fmla="*/ 485880 w 555292"/>
                <a:gd name="connsiteY58" fmla="*/ 46417 h 417754"/>
                <a:gd name="connsiteX59" fmla="*/ 69411 w 555292"/>
                <a:gd name="connsiteY59" fmla="*/ 0 h 417754"/>
                <a:gd name="connsiteX60" fmla="*/ 485880 w 555292"/>
                <a:gd name="connsiteY60" fmla="*/ 0 h 417754"/>
                <a:gd name="connsiteX61" fmla="*/ 555292 w 555292"/>
                <a:gd name="connsiteY61" fmla="*/ 69626 h 417754"/>
                <a:gd name="connsiteX62" fmla="*/ 555292 w 555292"/>
                <a:gd name="connsiteY62" fmla="*/ 348128 h 417754"/>
                <a:gd name="connsiteX63" fmla="*/ 485880 w 555292"/>
                <a:gd name="connsiteY63" fmla="*/ 417754 h 417754"/>
                <a:gd name="connsiteX64" fmla="*/ 69411 w 555292"/>
                <a:gd name="connsiteY64" fmla="*/ 417754 h 417754"/>
                <a:gd name="connsiteX65" fmla="*/ 0 w 555292"/>
                <a:gd name="connsiteY65" fmla="*/ 348128 h 417754"/>
                <a:gd name="connsiteX66" fmla="*/ 0 w 555292"/>
                <a:gd name="connsiteY66" fmla="*/ 69626 h 417754"/>
                <a:gd name="connsiteX67" fmla="*/ 69411 w 555292"/>
                <a:gd name="connsiteY67"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5292" h="417754">
                  <a:moveTo>
                    <a:pt x="271955" y="115949"/>
                  </a:moveTo>
                  <a:cubicBezTo>
                    <a:pt x="276258" y="115949"/>
                    <a:pt x="279729" y="117272"/>
                    <a:pt x="282366" y="119918"/>
                  </a:cubicBezTo>
                  <a:cubicBezTo>
                    <a:pt x="285143" y="122563"/>
                    <a:pt x="286531" y="126045"/>
                    <a:pt x="286531" y="130362"/>
                  </a:cubicBezTo>
                  <a:lnTo>
                    <a:pt x="286531" y="140179"/>
                  </a:lnTo>
                  <a:cubicBezTo>
                    <a:pt x="298053" y="141989"/>
                    <a:pt x="309298" y="146375"/>
                    <a:pt x="320265" y="153338"/>
                  </a:cubicBezTo>
                  <a:cubicBezTo>
                    <a:pt x="322764" y="155009"/>
                    <a:pt x="324499" y="156889"/>
                    <a:pt x="325471" y="158978"/>
                  </a:cubicBezTo>
                  <a:cubicBezTo>
                    <a:pt x="326582" y="160927"/>
                    <a:pt x="327137" y="163364"/>
                    <a:pt x="327137" y="166288"/>
                  </a:cubicBezTo>
                  <a:cubicBezTo>
                    <a:pt x="327137" y="170466"/>
                    <a:pt x="325887" y="174086"/>
                    <a:pt x="323389" y="177150"/>
                  </a:cubicBezTo>
                  <a:cubicBezTo>
                    <a:pt x="320890" y="180213"/>
                    <a:pt x="317975" y="181745"/>
                    <a:pt x="314643" y="181745"/>
                  </a:cubicBezTo>
                  <a:cubicBezTo>
                    <a:pt x="312977" y="181745"/>
                    <a:pt x="311380" y="181467"/>
                    <a:pt x="309853" y="180910"/>
                  </a:cubicBezTo>
                  <a:cubicBezTo>
                    <a:pt x="308326" y="180353"/>
                    <a:pt x="306105" y="179308"/>
                    <a:pt x="303190" y="177777"/>
                  </a:cubicBezTo>
                  <a:cubicBezTo>
                    <a:pt x="302218" y="177220"/>
                    <a:pt x="300066" y="176106"/>
                    <a:pt x="296735" y="174435"/>
                  </a:cubicBezTo>
                  <a:cubicBezTo>
                    <a:pt x="293403" y="172624"/>
                    <a:pt x="289794" y="171232"/>
                    <a:pt x="285906" y="170257"/>
                  </a:cubicBezTo>
                  <a:cubicBezTo>
                    <a:pt x="282158" y="169143"/>
                    <a:pt x="278132" y="168586"/>
                    <a:pt x="273829" y="168586"/>
                  </a:cubicBezTo>
                  <a:cubicBezTo>
                    <a:pt x="267582" y="168586"/>
                    <a:pt x="262515" y="169979"/>
                    <a:pt x="258628" y="172764"/>
                  </a:cubicBezTo>
                  <a:cubicBezTo>
                    <a:pt x="254741" y="175409"/>
                    <a:pt x="252797" y="179030"/>
                    <a:pt x="252797" y="183625"/>
                  </a:cubicBezTo>
                  <a:cubicBezTo>
                    <a:pt x="252797" y="188081"/>
                    <a:pt x="255018" y="191423"/>
                    <a:pt x="259461" y="193651"/>
                  </a:cubicBezTo>
                  <a:cubicBezTo>
                    <a:pt x="263903" y="195879"/>
                    <a:pt x="270914" y="198107"/>
                    <a:pt x="280492" y="200335"/>
                  </a:cubicBezTo>
                  <a:cubicBezTo>
                    <a:pt x="290765" y="202703"/>
                    <a:pt x="299164" y="205209"/>
                    <a:pt x="305689" y="207855"/>
                  </a:cubicBezTo>
                  <a:cubicBezTo>
                    <a:pt x="312352" y="210501"/>
                    <a:pt x="318044" y="214748"/>
                    <a:pt x="322764" y="220596"/>
                  </a:cubicBezTo>
                  <a:cubicBezTo>
                    <a:pt x="327623" y="226445"/>
                    <a:pt x="330052" y="234313"/>
                    <a:pt x="330052" y="244200"/>
                  </a:cubicBezTo>
                  <a:cubicBezTo>
                    <a:pt x="330052" y="255479"/>
                    <a:pt x="326165" y="265088"/>
                    <a:pt x="318391" y="273025"/>
                  </a:cubicBezTo>
                  <a:cubicBezTo>
                    <a:pt x="310756" y="280962"/>
                    <a:pt x="300413" y="286184"/>
                    <a:pt x="287364" y="288691"/>
                  </a:cubicBezTo>
                  <a:lnTo>
                    <a:pt x="287364" y="298926"/>
                  </a:lnTo>
                  <a:cubicBezTo>
                    <a:pt x="287364" y="303243"/>
                    <a:pt x="285976" y="306724"/>
                    <a:pt x="283199" y="309370"/>
                  </a:cubicBezTo>
                  <a:cubicBezTo>
                    <a:pt x="280562" y="312015"/>
                    <a:pt x="277091" y="313338"/>
                    <a:pt x="272788" y="313338"/>
                  </a:cubicBezTo>
                  <a:cubicBezTo>
                    <a:pt x="268484" y="313338"/>
                    <a:pt x="264944" y="312015"/>
                    <a:pt x="262168" y="309370"/>
                  </a:cubicBezTo>
                  <a:cubicBezTo>
                    <a:pt x="259530" y="306724"/>
                    <a:pt x="258211" y="303243"/>
                    <a:pt x="258211" y="298926"/>
                  </a:cubicBezTo>
                  <a:lnTo>
                    <a:pt x="258211" y="289526"/>
                  </a:lnTo>
                  <a:cubicBezTo>
                    <a:pt x="242802" y="287577"/>
                    <a:pt x="229614" y="283051"/>
                    <a:pt x="218647" y="275949"/>
                  </a:cubicBezTo>
                  <a:cubicBezTo>
                    <a:pt x="216148" y="274418"/>
                    <a:pt x="214343" y="272677"/>
                    <a:pt x="213233" y="270727"/>
                  </a:cubicBezTo>
                  <a:cubicBezTo>
                    <a:pt x="212261" y="268778"/>
                    <a:pt x="211775" y="266202"/>
                    <a:pt x="211775" y="262999"/>
                  </a:cubicBezTo>
                  <a:cubicBezTo>
                    <a:pt x="211775" y="258821"/>
                    <a:pt x="212955" y="255201"/>
                    <a:pt x="215315" y="252137"/>
                  </a:cubicBezTo>
                  <a:cubicBezTo>
                    <a:pt x="217814" y="249074"/>
                    <a:pt x="220729" y="247542"/>
                    <a:pt x="224061" y="247542"/>
                  </a:cubicBezTo>
                  <a:cubicBezTo>
                    <a:pt x="225727" y="247542"/>
                    <a:pt x="227393" y="247821"/>
                    <a:pt x="229058" y="248377"/>
                  </a:cubicBezTo>
                  <a:cubicBezTo>
                    <a:pt x="230724" y="248934"/>
                    <a:pt x="232876" y="249979"/>
                    <a:pt x="235514" y="251511"/>
                  </a:cubicBezTo>
                  <a:cubicBezTo>
                    <a:pt x="241622" y="254853"/>
                    <a:pt x="247314" y="257220"/>
                    <a:pt x="252589" y="258612"/>
                  </a:cubicBezTo>
                  <a:cubicBezTo>
                    <a:pt x="257864" y="260005"/>
                    <a:pt x="263487" y="260701"/>
                    <a:pt x="269456" y="260701"/>
                  </a:cubicBezTo>
                  <a:cubicBezTo>
                    <a:pt x="276814" y="260701"/>
                    <a:pt x="282366" y="259518"/>
                    <a:pt x="286115" y="257150"/>
                  </a:cubicBezTo>
                  <a:cubicBezTo>
                    <a:pt x="290002" y="254644"/>
                    <a:pt x="291945" y="250954"/>
                    <a:pt x="291945" y="246080"/>
                  </a:cubicBezTo>
                  <a:cubicBezTo>
                    <a:pt x="291945" y="243156"/>
                    <a:pt x="290765" y="240788"/>
                    <a:pt x="288405" y="238978"/>
                  </a:cubicBezTo>
                  <a:cubicBezTo>
                    <a:pt x="286184" y="237029"/>
                    <a:pt x="283338" y="235497"/>
                    <a:pt x="279868" y="234383"/>
                  </a:cubicBezTo>
                  <a:cubicBezTo>
                    <a:pt x="276536" y="233269"/>
                    <a:pt x="271608" y="231876"/>
                    <a:pt x="265083" y="230205"/>
                  </a:cubicBezTo>
                  <a:cubicBezTo>
                    <a:pt x="254671" y="227559"/>
                    <a:pt x="246134" y="224913"/>
                    <a:pt x="239470" y="222267"/>
                  </a:cubicBezTo>
                  <a:cubicBezTo>
                    <a:pt x="232807" y="219482"/>
                    <a:pt x="227046" y="215235"/>
                    <a:pt x="222187" y="209526"/>
                  </a:cubicBezTo>
                  <a:cubicBezTo>
                    <a:pt x="217328" y="203677"/>
                    <a:pt x="214899" y="195879"/>
                    <a:pt x="214899" y="186132"/>
                  </a:cubicBezTo>
                  <a:cubicBezTo>
                    <a:pt x="214899" y="174992"/>
                    <a:pt x="218786" y="165314"/>
                    <a:pt x="226560" y="157098"/>
                  </a:cubicBezTo>
                  <a:cubicBezTo>
                    <a:pt x="234334" y="148882"/>
                    <a:pt x="244607" y="143451"/>
                    <a:pt x="257378" y="140805"/>
                  </a:cubicBezTo>
                  <a:lnTo>
                    <a:pt x="257378" y="130362"/>
                  </a:lnTo>
                  <a:cubicBezTo>
                    <a:pt x="257378" y="126184"/>
                    <a:pt x="258767" y="122772"/>
                    <a:pt x="261543" y="120127"/>
                  </a:cubicBezTo>
                  <a:cubicBezTo>
                    <a:pt x="264319" y="117342"/>
                    <a:pt x="267790" y="115949"/>
                    <a:pt x="271955" y="115949"/>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rgbClr val="580006"/>
            </a:solidFill>
            <a:ln w="2286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srgbClr val="000000"/>
                </a:solidFill>
                <a:effectLst/>
                <a:uLnTx/>
                <a:uFillTx/>
                <a:latin typeface="Helvetica Neue Medium"/>
              </a:endParaRPr>
            </a:p>
          </p:txBody>
        </p:sp>
      </p:grpSp>
      <p:grpSp>
        <p:nvGrpSpPr>
          <p:cNvPr id="3" name="Group 2">
            <a:extLst>
              <a:ext uri="{FF2B5EF4-FFF2-40B4-BE49-F238E27FC236}">
                <a16:creationId xmlns:a16="http://schemas.microsoft.com/office/drawing/2014/main" id="{B08B2CEF-7658-4550-A3FC-F172ED5F13C6}"/>
              </a:ext>
            </a:extLst>
          </p:cNvPr>
          <p:cNvGrpSpPr/>
          <p:nvPr/>
        </p:nvGrpSpPr>
        <p:grpSpPr>
          <a:xfrm>
            <a:off x="14014246" y="7626962"/>
            <a:ext cx="916592" cy="1161650"/>
            <a:chOff x="14699149" y="7544288"/>
            <a:chExt cx="916592" cy="1161650"/>
          </a:xfrm>
        </p:grpSpPr>
        <p:sp>
          <p:nvSpPr>
            <p:cNvPr id="92" name="Oval 91">
              <a:extLst>
                <a:ext uri="{FF2B5EF4-FFF2-40B4-BE49-F238E27FC236}">
                  <a16:creationId xmlns:a16="http://schemas.microsoft.com/office/drawing/2014/main" id="{55C9F5A6-2880-41C2-8032-4FBF09D7B8C3}"/>
                </a:ext>
              </a:extLst>
            </p:cNvPr>
            <p:cNvSpPr/>
            <p:nvPr/>
          </p:nvSpPr>
          <p:spPr>
            <a:xfrm>
              <a:off x="14699149" y="7846566"/>
              <a:ext cx="859372" cy="859372"/>
            </a:xfrm>
            <a:prstGeom prst="ellipse">
              <a:avLst/>
            </a:prstGeom>
            <a:solidFill>
              <a:srgbClr val="6C0008">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Medium"/>
              </a:endParaRPr>
            </a:p>
          </p:txBody>
        </p:sp>
        <p:sp>
          <p:nvSpPr>
            <p:cNvPr id="84" name="Graphic 189">
              <a:extLst>
                <a:ext uri="{FF2B5EF4-FFF2-40B4-BE49-F238E27FC236}">
                  <a16:creationId xmlns:a16="http://schemas.microsoft.com/office/drawing/2014/main" id="{4A5E2BFA-D68C-40AB-B5B8-0D58D3ABBBD9}"/>
                </a:ext>
              </a:extLst>
            </p:cNvPr>
            <p:cNvSpPr/>
            <p:nvPr/>
          </p:nvSpPr>
          <p:spPr>
            <a:xfrm>
              <a:off x="15015228" y="7544288"/>
              <a:ext cx="600513" cy="1009496"/>
            </a:xfrm>
            <a:custGeom>
              <a:avLst/>
              <a:gdLst>
                <a:gd name="connsiteX0" fmla="*/ 58914 w 344022"/>
                <a:gd name="connsiteY0" fmla="*/ 0 h 578321"/>
                <a:gd name="connsiteX1" fmla="*/ 82480 w 344022"/>
                <a:gd name="connsiteY1" fmla="*/ 24101 h 578321"/>
                <a:gd name="connsiteX2" fmla="*/ 82480 w 344022"/>
                <a:gd name="connsiteY2" fmla="*/ 47741 h 578321"/>
                <a:gd name="connsiteX3" fmla="*/ 307748 w 344022"/>
                <a:gd name="connsiteY3" fmla="*/ 47741 h 578321"/>
                <a:gd name="connsiteX4" fmla="*/ 330656 w 344022"/>
                <a:gd name="connsiteY4" fmla="*/ 111426 h 578321"/>
                <a:gd name="connsiteX5" fmla="*/ 279842 w 344022"/>
                <a:gd name="connsiteY5" fmla="*/ 155647 h 578321"/>
                <a:gd name="connsiteX6" fmla="*/ 331983 w 344022"/>
                <a:gd name="connsiteY6" fmla="*/ 202672 h 578321"/>
                <a:gd name="connsiteX7" fmla="*/ 308603 w 344022"/>
                <a:gd name="connsiteY7" fmla="*/ 265937 h 578321"/>
                <a:gd name="connsiteX8" fmla="*/ 82479 w 344022"/>
                <a:gd name="connsiteY8" fmla="*/ 265937 h 578321"/>
                <a:gd name="connsiteX9" fmla="*/ 82479 w 344022"/>
                <a:gd name="connsiteY9" fmla="*/ 438834 h 578321"/>
                <a:gd name="connsiteX10" fmla="*/ 117828 w 344022"/>
                <a:gd name="connsiteY10" fmla="*/ 494074 h 578321"/>
                <a:gd name="connsiteX11" fmla="*/ 117828 w 344022"/>
                <a:gd name="connsiteY11" fmla="*/ 578322 h 578321"/>
                <a:gd name="connsiteX12" fmla="*/ 0 w 344022"/>
                <a:gd name="connsiteY12" fmla="*/ 578322 h 578321"/>
                <a:gd name="connsiteX13" fmla="*/ 0 w 344022"/>
                <a:gd name="connsiteY13" fmla="*/ 494074 h 578321"/>
                <a:gd name="connsiteX14" fmla="*/ 35347 w 344022"/>
                <a:gd name="connsiteY14" fmla="*/ 438834 h 578321"/>
                <a:gd name="connsiteX15" fmla="*/ 35348 w 344022"/>
                <a:gd name="connsiteY15" fmla="*/ 24101 h 578321"/>
                <a:gd name="connsiteX16" fmla="*/ 58914 w 344022"/>
                <a:gd name="connsiteY16" fmla="*/ 0 h 578321"/>
                <a:gd name="connsiteX17" fmla="*/ 82479 w 344022"/>
                <a:gd name="connsiteY17" fmla="*/ 217736 h 578321"/>
                <a:gd name="connsiteX18" fmla="*/ 277426 w 344022"/>
                <a:gd name="connsiteY18" fmla="*/ 217736 h 578321"/>
                <a:gd name="connsiteX19" fmla="*/ 238467 w 344022"/>
                <a:gd name="connsiteY19" fmla="*/ 182599 h 578321"/>
                <a:gd name="connsiteX20" fmla="*/ 238939 w 344022"/>
                <a:gd name="connsiteY20" fmla="*/ 127951 h 578321"/>
                <a:gd name="connsiteX21" fmla="*/ 275720 w 344022"/>
                <a:gd name="connsiteY21" fmla="*/ 95943 h 578321"/>
                <a:gd name="connsiteX22" fmla="*/ 82479 w 344022"/>
                <a:gd name="connsiteY22" fmla="*/ 95943 h 578321"/>
                <a:gd name="connsiteX23" fmla="*/ 82479 w 344022"/>
                <a:gd name="connsiteY23" fmla="*/ 217736 h 578321"/>
                <a:gd name="connsiteX24" fmla="*/ 70697 w 344022"/>
                <a:gd name="connsiteY24" fmla="*/ 530120 h 578321"/>
                <a:gd name="connsiteX25" fmla="*/ 70697 w 344022"/>
                <a:gd name="connsiteY25" fmla="*/ 494074 h 578321"/>
                <a:gd name="connsiteX26" fmla="*/ 58914 w 344022"/>
                <a:gd name="connsiteY26" fmla="*/ 482023 h 578321"/>
                <a:gd name="connsiteX27" fmla="*/ 47131 w 344022"/>
                <a:gd name="connsiteY27" fmla="*/ 494074 h 578321"/>
                <a:gd name="connsiteX28" fmla="*/ 47131 w 344022"/>
                <a:gd name="connsiteY28" fmla="*/ 530120 h 578321"/>
                <a:gd name="connsiteX29" fmla="*/ 70697 w 344022"/>
                <a:gd name="connsiteY29" fmla="*/ 530120 h 5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4022" h="578321">
                  <a:moveTo>
                    <a:pt x="58914" y="0"/>
                  </a:moveTo>
                  <a:cubicBezTo>
                    <a:pt x="71929" y="0"/>
                    <a:pt x="82480" y="10791"/>
                    <a:pt x="82480" y="24101"/>
                  </a:cubicBezTo>
                  <a:lnTo>
                    <a:pt x="82480" y="47741"/>
                  </a:lnTo>
                  <a:lnTo>
                    <a:pt x="307748" y="47741"/>
                  </a:lnTo>
                  <a:cubicBezTo>
                    <a:pt x="340629" y="47741"/>
                    <a:pt x="355699" y="89633"/>
                    <a:pt x="330656" y="111426"/>
                  </a:cubicBezTo>
                  <a:lnTo>
                    <a:pt x="279842" y="155647"/>
                  </a:lnTo>
                  <a:lnTo>
                    <a:pt x="331983" y="202672"/>
                  </a:lnTo>
                  <a:cubicBezTo>
                    <a:pt x="356413" y="224705"/>
                    <a:pt x="341173" y="265937"/>
                    <a:pt x="308603" y="265937"/>
                  </a:cubicBezTo>
                  <a:lnTo>
                    <a:pt x="82479" y="265937"/>
                  </a:lnTo>
                  <a:lnTo>
                    <a:pt x="82479" y="438834"/>
                  </a:lnTo>
                  <a:cubicBezTo>
                    <a:pt x="103287" y="448132"/>
                    <a:pt x="117828" y="469365"/>
                    <a:pt x="117828" y="494074"/>
                  </a:cubicBezTo>
                  <a:lnTo>
                    <a:pt x="117828" y="578322"/>
                  </a:lnTo>
                  <a:lnTo>
                    <a:pt x="0" y="578322"/>
                  </a:lnTo>
                  <a:lnTo>
                    <a:pt x="0" y="494074"/>
                  </a:lnTo>
                  <a:cubicBezTo>
                    <a:pt x="0" y="469368"/>
                    <a:pt x="14541" y="448132"/>
                    <a:pt x="35347" y="438834"/>
                  </a:cubicBezTo>
                  <a:lnTo>
                    <a:pt x="35348" y="24101"/>
                  </a:lnTo>
                  <a:cubicBezTo>
                    <a:pt x="35348" y="10790"/>
                    <a:pt x="45899" y="0"/>
                    <a:pt x="58914" y="0"/>
                  </a:cubicBezTo>
                  <a:close/>
                  <a:moveTo>
                    <a:pt x="82479" y="217736"/>
                  </a:moveTo>
                  <a:lnTo>
                    <a:pt x="277426" y="217736"/>
                  </a:lnTo>
                  <a:lnTo>
                    <a:pt x="238467" y="182599"/>
                  </a:lnTo>
                  <a:cubicBezTo>
                    <a:pt x="222321" y="168036"/>
                    <a:pt x="222544" y="142220"/>
                    <a:pt x="238939" y="127951"/>
                  </a:cubicBezTo>
                  <a:lnTo>
                    <a:pt x="275720" y="95943"/>
                  </a:lnTo>
                  <a:lnTo>
                    <a:pt x="82479" y="95943"/>
                  </a:lnTo>
                  <a:lnTo>
                    <a:pt x="82479" y="217736"/>
                  </a:lnTo>
                  <a:close/>
                  <a:moveTo>
                    <a:pt x="70697" y="530120"/>
                  </a:moveTo>
                  <a:lnTo>
                    <a:pt x="70697" y="494074"/>
                  </a:lnTo>
                  <a:cubicBezTo>
                    <a:pt x="70697" y="487420"/>
                    <a:pt x="65421" y="482023"/>
                    <a:pt x="58914" y="482023"/>
                  </a:cubicBezTo>
                  <a:cubicBezTo>
                    <a:pt x="52407" y="482023"/>
                    <a:pt x="47131" y="487420"/>
                    <a:pt x="47131" y="494074"/>
                  </a:cubicBezTo>
                  <a:lnTo>
                    <a:pt x="47131" y="530120"/>
                  </a:lnTo>
                  <a:lnTo>
                    <a:pt x="70697" y="530120"/>
                  </a:lnTo>
                  <a:close/>
                </a:path>
              </a:pathLst>
            </a:custGeom>
            <a:solidFill>
              <a:srgbClr val="580006"/>
            </a:solidFill>
            <a:ln w="234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dirty="0">
                <a:ln>
                  <a:noFill/>
                </a:ln>
                <a:solidFill>
                  <a:srgbClr val="000000"/>
                </a:solidFill>
                <a:effectLst/>
                <a:uLnTx/>
                <a:uFillTx/>
                <a:latin typeface="Helvetica Neue Medium"/>
              </a:endParaRPr>
            </a:p>
          </p:txBody>
        </p:sp>
      </p:grpSp>
      <p:grpSp>
        <p:nvGrpSpPr>
          <p:cNvPr id="2" name="Group 1">
            <a:extLst>
              <a:ext uri="{FF2B5EF4-FFF2-40B4-BE49-F238E27FC236}">
                <a16:creationId xmlns:a16="http://schemas.microsoft.com/office/drawing/2014/main" id="{05165B7F-3A04-41DA-BBE6-DB13C76A6715}"/>
              </a:ext>
            </a:extLst>
          </p:cNvPr>
          <p:cNvGrpSpPr/>
          <p:nvPr/>
        </p:nvGrpSpPr>
        <p:grpSpPr>
          <a:xfrm>
            <a:off x="14086713" y="10452403"/>
            <a:ext cx="859372" cy="1214018"/>
            <a:chOff x="14755574" y="10369729"/>
            <a:chExt cx="859372" cy="1214018"/>
          </a:xfrm>
        </p:grpSpPr>
        <p:sp>
          <p:nvSpPr>
            <p:cNvPr id="93" name="Oval 92">
              <a:extLst>
                <a:ext uri="{FF2B5EF4-FFF2-40B4-BE49-F238E27FC236}">
                  <a16:creationId xmlns:a16="http://schemas.microsoft.com/office/drawing/2014/main" id="{41BBA32A-2FC4-4972-A489-E8E4F1EE188D}"/>
                </a:ext>
              </a:extLst>
            </p:cNvPr>
            <p:cNvSpPr/>
            <p:nvPr/>
          </p:nvSpPr>
          <p:spPr>
            <a:xfrm>
              <a:off x="14755574" y="10724375"/>
              <a:ext cx="859372" cy="859372"/>
            </a:xfrm>
            <a:prstGeom prst="ellipse">
              <a:avLst/>
            </a:prstGeom>
            <a:solidFill>
              <a:srgbClr val="6C0008">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Medium"/>
              </a:endParaRPr>
            </a:p>
          </p:txBody>
        </p:sp>
        <p:sp>
          <p:nvSpPr>
            <p:cNvPr id="87" name="Graphic 191">
              <a:extLst>
                <a:ext uri="{FF2B5EF4-FFF2-40B4-BE49-F238E27FC236}">
                  <a16:creationId xmlns:a16="http://schemas.microsoft.com/office/drawing/2014/main" id="{6FFA5062-009C-4EB6-BC82-25102D64E764}"/>
                </a:ext>
              </a:extLst>
            </p:cNvPr>
            <p:cNvSpPr/>
            <p:nvPr/>
          </p:nvSpPr>
          <p:spPr>
            <a:xfrm>
              <a:off x="14786076" y="10369729"/>
              <a:ext cx="807078" cy="1095320"/>
            </a:xfrm>
            <a:custGeom>
              <a:avLst/>
              <a:gdLst>
                <a:gd name="connsiteX0" fmla="*/ 378854 w 426210"/>
                <a:gd name="connsiteY0" fmla="*/ 216911 h 578428"/>
                <a:gd name="connsiteX1" fmla="*/ 355824 w 426210"/>
                <a:gd name="connsiteY1" fmla="*/ 305241 h 578428"/>
                <a:gd name="connsiteX2" fmla="*/ 297275 w 426210"/>
                <a:gd name="connsiteY2" fmla="*/ 416596 h 578428"/>
                <a:gd name="connsiteX3" fmla="*/ 231231 w 426210"/>
                <a:gd name="connsiteY3" fmla="*/ 506158 h 578428"/>
                <a:gd name="connsiteX4" fmla="*/ 213105 w 426210"/>
                <a:gd name="connsiteY4" fmla="*/ 524408 h 578428"/>
                <a:gd name="connsiteX5" fmla="*/ 194981 w 426210"/>
                <a:gd name="connsiteY5" fmla="*/ 506158 h 578428"/>
                <a:gd name="connsiteX6" fmla="*/ 128935 w 426210"/>
                <a:gd name="connsiteY6" fmla="*/ 416596 h 578428"/>
                <a:gd name="connsiteX7" fmla="*/ 70386 w 426210"/>
                <a:gd name="connsiteY7" fmla="*/ 305241 h 578428"/>
                <a:gd name="connsiteX8" fmla="*/ 47357 w 426210"/>
                <a:gd name="connsiteY8" fmla="*/ 216911 h 578428"/>
                <a:gd name="connsiteX9" fmla="*/ 213105 w 426210"/>
                <a:gd name="connsiteY9" fmla="*/ 48202 h 578428"/>
                <a:gd name="connsiteX10" fmla="*/ 378854 w 426210"/>
                <a:gd name="connsiteY10" fmla="*/ 216911 h 578428"/>
                <a:gd name="connsiteX11" fmla="*/ 202746 w 426210"/>
                <a:gd name="connsiteY11" fmla="*/ 532221 h 578428"/>
                <a:gd name="connsiteX12" fmla="*/ 203276 w 426210"/>
                <a:gd name="connsiteY12" fmla="*/ 531954 h 578428"/>
                <a:gd name="connsiteX13" fmla="*/ 202746 w 426210"/>
                <a:gd name="connsiteY13" fmla="*/ 532221 h 578428"/>
                <a:gd name="connsiteX14" fmla="*/ 222934 w 426210"/>
                <a:gd name="connsiteY14" fmla="*/ 531954 h 578428"/>
                <a:gd name="connsiteX15" fmla="*/ 223465 w 426210"/>
                <a:gd name="connsiteY15" fmla="*/ 532221 h 578428"/>
                <a:gd name="connsiteX16" fmla="*/ 222934 w 426210"/>
                <a:gd name="connsiteY16" fmla="*/ 531954 h 578428"/>
                <a:gd name="connsiteX17" fmla="*/ 426211 w 426210"/>
                <a:gd name="connsiteY17" fmla="*/ 216911 h 578428"/>
                <a:gd name="connsiteX18" fmla="*/ 213105 w 426210"/>
                <a:gd name="connsiteY18" fmla="*/ 578428 h 578428"/>
                <a:gd name="connsiteX19" fmla="*/ 0 w 426210"/>
                <a:gd name="connsiteY19" fmla="*/ 216911 h 578428"/>
                <a:gd name="connsiteX20" fmla="*/ 213105 w 426210"/>
                <a:gd name="connsiteY20" fmla="*/ 0 h 578428"/>
                <a:gd name="connsiteX21" fmla="*/ 426211 w 426210"/>
                <a:gd name="connsiteY21" fmla="*/ 216911 h 578428"/>
                <a:gd name="connsiteX22" fmla="*/ 260462 w 426210"/>
                <a:gd name="connsiteY22" fmla="*/ 216911 h 578428"/>
                <a:gd name="connsiteX23" fmla="*/ 213105 w 426210"/>
                <a:gd name="connsiteY23" fmla="*/ 265113 h 578428"/>
                <a:gd name="connsiteX24" fmla="*/ 165749 w 426210"/>
                <a:gd name="connsiteY24" fmla="*/ 216911 h 578428"/>
                <a:gd name="connsiteX25" fmla="*/ 213105 w 426210"/>
                <a:gd name="connsiteY25" fmla="*/ 168708 h 578428"/>
                <a:gd name="connsiteX26" fmla="*/ 260462 w 426210"/>
                <a:gd name="connsiteY26" fmla="*/ 216911 h 578428"/>
                <a:gd name="connsiteX27" fmla="*/ 307819 w 426210"/>
                <a:gd name="connsiteY27" fmla="*/ 216911 h 578428"/>
                <a:gd name="connsiteX28" fmla="*/ 213105 w 426210"/>
                <a:gd name="connsiteY28" fmla="*/ 313315 h 578428"/>
                <a:gd name="connsiteX29" fmla="*/ 118392 w 426210"/>
                <a:gd name="connsiteY29" fmla="*/ 216911 h 578428"/>
                <a:gd name="connsiteX30" fmla="*/ 213105 w 426210"/>
                <a:gd name="connsiteY30" fmla="*/ 120506 h 578428"/>
                <a:gd name="connsiteX31" fmla="*/ 307819 w 426210"/>
                <a:gd name="connsiteY31" fmla="*/ 216911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6210" h="578428">
                  <a:moveTo>
                    <a:pt x="378854" y="216911"/>
                  </a:moveTo>
                  <a:cubicBezTo>
                    <a:pt x="378854" y="237252"/>
                    <a:pt x="371322" y="267757"/>
                    <a:pt x="355824" y="305241"/>
                  </a:cubicBezTo>
                  <a:cubicBezTo>
                    <a:pt x="340760" y="341680"/>
                    <a:pt x="319878" y="380673"/>
                    <a:pt x="297275" y="416596"/>
                  </a:cubicBezTo>
                  <a:cubicBezTo>
                    <a:pt x="274622" y="452601"/>
                    <a:pt x="251081" y="484188"/>
                    <a:pt x="231231" y="506158"/>
                  </a:cubicBezTo>
                  <a:cubicBezTo>
                    <a:pt x="224192" y="513948"/>
                    <a:pt x="218103" y="519987"/>
                    <a:pt x="213105" y="524408"/>
                  </a:cubicBezTo>
                  <a:cubicBezTo>
                    <a:pt x="208108" y="519987"/>
                    <a:pt x="202018" y="513948"/>
                    <a:pt x="194981" y="506158"/>
                  </a:cubicBezTo>
                  <a:cubicBezTo>
                    <a:pt x="175130" y="484188"/>
                    <a:pt x="151588" y="452601"/>
                    <a:pt x="128935" y="416596"/>
                  </a:cubicBezTo>
                  <a:cubicBezTo>
                    <a:pt x="106332" y="380673"/>
                    <a:pt x="85451" y="341680"/>
                    <a:pt x="70386" y="305241"/>
                  </a:cubicBezTo>
                  <a:cubicBezTo>
                    <a:pt x="54889" y="267757"/>
                    <a:pt x="47357" y="237252"/>
                    <a:pt x="47357" y="216911"/>
                  </a:cubicBezTo>
                  <a:cubicBezTo>
                    <a:pt x="47357" y="123736"/>
                    <a:pt x="121565" y="48202"/>
                    <a:pt x="213105" y="48202"/>
                  </a:cubicBezTo>
                  <a:cubicBezTo>
                    <a:pt x="304646" y="48202"/>
                    <a:pt x="378854" y="123736"/>
                    <a:pt x="378854" y="216911"/>
                  </a:cubicBezTo>
                  <a:close/>
                  <a:moveTo>
                    <a:pt x="202746" y="532221"/>
                  </a:moveTo>
                  <a:cubicBezTo>
                    <a:pt x="202748" y="532207"/>
                    <a:pt x="202928" y="532106"/>
                    <a:pt x="203276" y="531954"/>
                  </a:cubicBezTo>
                  <a:cubicBezTo>
                    <a:pt x="202917" y="532159"/>
                    <a:pt x="202742" y="532233"/>
                    <a:pt x="202746" y="532221"/>
                  </a:cubicBezTo>
                  <a:close/>
                  <a:moveTo>
                    <a:pt x="222934" y="531954"/>
                  </a:moveTo>
                  <a:cubicBezTo>
                    <a:pt x="223283" y="532106"/>
                    <a:pt x="223462" y="532207"/>
                    <a:pt x="223465" y="532221"/>
                  </a:cubicBezTo>
                  <a:cubicBezTo>
                    <a:pt x="223468" y="532233"/>
                    <a:pt x="223294" y="532159"/>
                    <a:pt x="222934" y="531954"/>
                  </a:cubicBezTo>
                  <a:close/>
                  <a:moveTo>
                    <a:pt x="426211" y="216911"/>
                  </a:moveTo>
                  <a:cubicBezTo>
                    <a:pt x="426211" y="336708"/>
                    <a:pt x="259766" y="578428"/>
                    <a:pt x="213105" y="578428"/>
                  </a:cubicBezTo>
                  <a:cubicBezTo>
                    <a:pt x="166446" y="578428"/>
                    <a:pt x="0" y="336708"/>
                    <a:pt x="0" y="216911"/>
                  </a:cubicBezTo>
                  <a:cubicBezTo>
                    <a:pt x="0" y="97114"/>
                    <a:pt x="95411" y="0"/>
                    <a:pt x="213105" y="0"/>
                  </a:cubicBezTo>
                  <a:cubicBezTo>
                    <a:pt x="330801" y="0"/>
                    <a:pt x="426211" y="97114"/>
                    <a:pt x="426211" y="216911"/>
                  </a:cubicBezTo>
                  <a:close/>
                  <a:moveTo>
                    <a:pt x="260462" y="216911"/>
                  </a:moveTo>
                  <a:cubicBezTo>
                    <a:pt x="260462" y="243533"/>
                    <a:pt x="239260" y="265113"/>
                    <a:pt x="213105" y="265113"/>
                  </a:cubicBezTo>
                  <a:cubicBezTo>
                    <a:pt x="186951" y="265113"/>
                    <a:pt x="165749" y="243533"/>
                    <a:pt x="165749" y="216911"/>
                  </a:cubicBezTo>
                  <a:cubicBezTo>
                    <a:pt x="165749" y="190289"/>
                    <a:pt x="186951" y="168708"/>
                    <a:pt x="213105" y="168708"/>
                  </a:cubicBezTo>
                  <a:cubicBezTo>
                    <a:pt x="239260" y="168708"/>
                    <a:pt x="260462" y="190289"/>
                    <a:pt x="260462" y="216911"/>
                  </a:cubicBezTo>
                  <a:close/>
                  <a:moveTo>
                    <a:pt x="307819" y="216911"/>
                  </a:moveTo>
                  <a:cubicBezTo>
                    <a:pt x="307819" y="270152"/>
                    <a:pt x="265413" y="313315"/>
                    <a:pt x="213105" y="313315"/>
                  </a:cubicBezTo>
                  <a:cubicBezTo>
                    <a:pt x="160796" y="313315"/>
                    <a:pt x="118392" y="270152"/>
                    <a:pt x="118392" y="216911"/>
                  </a:cubicBezTo>
                  <a:cubicBezTo>
                    <a:pt x="118392" y="163668"/>
                    <a:pt x="160796" y="120506"/>
                    <a:pt x="213105" y="120506"/>
                  </a:cubicBezTo>
                  <a:cubicBezTo>
                    <a:pt x="265413" y="120506"/>
                    <a:pt x="307819" y="163668"/>
                    <a:pt x="307819" y="216911"/>
                  </a:cubicBezTo>
                  <a:close/>
                </a:path>
              </a:pathLst>
            </a:custGeom>
            <a:solidFill>
              <a:srgbClr val="580006"/>
            </a:solidFill>
            <a:ln w="2356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srgbClr val="000000"/>
                </a:solidFill>
                <a:effectLst/>
                <a:uLnTx/>
                <a:uFillTx/>
                <a:latin typeface="Helvetica Neue Medium"/>
              </a:endParaRPr>
            </a:p>
          </p:txBody>
        </p:sp>
      </p:grpSp>
      <p:grpSp>
        <p:nvGrpSpPr>
          <p:cNvPr id="4" name="Group 3">
            <a:extLst>
              <a:ext uri="{FF2B5EF4-FFF2-40B4-BE49-F238E27FC236}">
                <a16:creationId xmlns:a16="http://schemas.microsoft.com/office/drawing/2014/main" id="{FAEECCBC-CEDD-413E-92F0-D8422845EC2C}"/>
              </a:ext>
            </a:extLst>
          </p:cNvPr>
          <p:cNvGrpSpPr/>
          <p:nvPr/>
        </p:nvGrpSpPr>
        <p:grpSpPr>
          <a:xfrm>
            <a:off x="14037236" y="5219207"/>
            <a:ext cx="1003518" cy="947368"/>
            <a:chOff x="14674013" y="5136533"/>
            <a:chExt cx="1003518" cy="947368"/>
          </a:xfrm>
        </p:grpSpPr>
        <p:sp>
          <p:nvSpPr>
            <p:cNvPr id="91" name="Oval 90">
              <a:extLst>
                <a:ext uri="{FF2B5EF4-FFF2-40B4-BE49-F238E27FC236}">
                  <a16:creationId xmlns:a16="http://schemas.microsoft.com/office/drawing/2014/main" id="{81FF50F1-E220-4640-896D-C62F01B4435C}"/>
                </a:ext>
              </a:extLst>
            </p:cNvPr>
            <p:cNvSpPr/>
            <p:nvPr/>
          </p:nvSpPr>
          <p:spPr>
            <a:xfrm>
              <a:off x="14818159" y="5224529"/>
              <a:ext cx="859372" cy="859372"/>
            </a:xfrm>
            <a:prstGeom prst="ellipse">
              <a:avLst/>
            </a:prstGeom>
            <a:solidFill>
              <a:srgbClr val="6C0008">
                <a:alpha val="2509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Medium"/>
              </a:endParaRPr>
            </a:p>
          </p:txBody>
        </p:sp>
        <p:sp>
          <p:nvSpPr>
            <p:cNvPr id="90" name="Freeform 43">
              <a:extLst>
                <a:ext uri="{FF2B5EF4-FFF2-40B4-BE49-F238E27FC236}">
                  <a16:creationId xmlns:a16="http://schemas.microsoft.com/office/drawing/2014/main" id="{ADC70F3C-4D43-4467-B736-B41D0FA2C8C1}"/>
                </a:ext>
              </a:extLst>
            </p:cNvPr>
            <p:cNvSpPr/>
            <p:nvPr/>
          </p:nvSpPr>
          <p:spPr>
            <a:xfrm>
              <a:off x="14674013" y="5136533"/>
              <a:ext cx="909644" cy="752230"/>
            </a:xfrm>
            <a:custGeom>
              <a:avLst/>
              <a:gdLst>
                <a:gd name="connsiteX0" fmla="*/ 370194 w 555291"/>
                <a:gd name="connsiteY0" fmla="*/ 144606 h 459198"/>
                <a:gd name="connsiteX1" fmla="*/ 393331 w 555291"/>
                <a:gd name="connsiteY1" fmla="*/ 168707 h 459198"/>
                <a:gd name="connsiteX2" fmla="*/ 370194 w 555291"/>
                <a:gd name="connsiteY2" fmla="*/ 192808 h 459198"/>
                <a:gd name="connsiteX3" fmla="*/ 347057 w 555291"/>
                <a:gd name="connsiteY3" fmla="*/ 168707 h 459198"/>
                <a:gd name="connsiteX4" fmla="*/ 370194 w 555291"/>
                <a:gd name="connsiteY4" fmla="*/ 144606 h 459198"/>
                <a:gd name="connsiteX5" fmla="*/ 277645 w 555291"/>
                <a:gd name="connsiteY5" fmla="*/ 144606 h 459198"/>
                <a:gd name="connsiteX6" fmla="*/ 300782 w 555291"/>
                <a:gd name="connsiteY6" fmla="*/ 168707 h 459198"/>
                <a:gd name="connsiteX7" fmla="*/ 277645 w 555291"/>
                <a:gd name="connsiteY7" fmla="*/ 192808 h 459198"/>
                <a:gd name="connsiteX8" fmla="*/ 254508 w 555291"/>
                <a:gd name="connsiteY8" fmla="*/ 168707 h 459198"/>
                <a:gd name="connsiteX9" fmla="*/ 277645 w 555291"/>
                <a:gd name="connsiteY9" fmla="*/ 144606 h 459198"/>
                <a:gd name="connsiteX10" fmla="*/ 185097 w 555291"/>
                <a:gd name="connsiteY10" fmla="*/ 144606 h 459198"/>
                <a:gd name="connsiteX11" fmla="*/ 208234 w 555291"/>
                <a:gd name="connsiteY11" fmla="*/ 168707 h 459198"/>
                <a:gd name="connsiteX12" fmla="*/ 185097 w 555291"/>
                <a:gd name="connsiteY12" fmla="*/ 192808 h 459198"/>
                <a:gd name="connsiteX13" fmla="*/ 161960 w 555291"/>
                <a:gd name="connsiteY13" fmla="*/ 168707 h 459198"/>
                <a:gd name="connsiteX14" fmla="*/ 185097 w 555291"/>
                <a:gd name="connsiteY14" fmla="*/ 144606 h 459198"/>
                <a:gd name="connsiteX15" fmla="*/ 69411 w 555291"/>
                <a:gd name="connsiteY15" fmla="*/ 48202 h 459198"/>
                <a:gd name="connsiteX16" fmla="*/ 46274 w 555291"/>
                <a:gd name="connsiteY16" fmla="*/ 72303 h 459198"/>
                <a:gd name="connsiteX17" fmla="*/ 46274 w 555291"/>
                <a:gd name="connsiteY17" fmla="*/ 289214 h 459198"/>
                <a:gd name="connsiteX18" fmla="*/ 69411 w 555291"/>
                <a:gd name="connsiteY18" fmla="*/ 313315 h 459198"/>
                <a:gd name="connsiteX19" fmla="*/ 256901 w 555291"/>
                <a:gd name="connsiteY19" fmla="*/ 313315 h 459198"/>
                <a:gd name="connsiteX20" fmla="*/ 324359 w 555291"/>
                <a:gd name="connsiteY20" fmla="*/ 335924 h 459198"/>
                <a:gd name="connsiteX21" fmla="*/ 394125 w 555291"/>
                <a:gd name="connsiteY21" fmla="*/ 388089 h 459198"/>
                <a:gd name="connsiteX22" fmla="*/ 394125 w 555291"/>
                <a:gd name="connsiteY22" fmla="*/ 361517 h 459198"/>
                <a:gd name="connsiteX23" fmla="*/ 440399 w 555291"/>
                <a:gd name="connsiteY23" fmla="*/ 313315 h 459198"/>
                <a:gd name="connsiteX24" fmla="*/ 485880 w 555291"/>
                <a:gd name="connsiteY24" fmla="*/ 313315 h 459198"/>
                <a:gd name="connsiteX25" fmla="*/ 509017 w 555291"/>
                <a:gd name="connsiteY25" fmla="*/ 289214 h 459198"/>
                <a:gd name="connsiteX26" fmla="*/ 509017 w 555291"/>
                <a:gd name="connsiteY26" fmla="*/ 72303 h 459198"/>
                <a:gd name="connsiteX27" fmla="*/ 485880 w 555291"/>
                <a:gd name="connsiteY27" fmla="*/ 48202 h 459198"/>
                <a:gd name="connsiteX28" fmla="*/ 69411 w 555291"/>
                <a:gd name="connsiteY28" fmla="*/ 0 h 459198"/>
                <a:gd name="connsiteX29" fmla="*/ 485880 w 555291"/>
                <a:gd name="connsiteY29" fmla="*/ 0 h 459198"/>
                <a:gd name="connsiteX30" fmla="*/ 555291 w 555291"/>
                <a:gd name="connsiteY30" fmla="*/ 72303 h 459198"/>
                <a:gd name="connsiteX31" fmla="*/ 555291 w 555291"/>
                <a:gd name="connsiteY31" fmla="*/ 289214 h 459198"/>
                <a:gd name="connsiteX32" fmla="*/ 485880 w 555291"/>
                <a:gd name="connsiteY32" fmla="*/ 361517 h 459198"/>
                <a:gd name="connsiteX33" fmla="*/ 440399 w 555291"/>
                <a:gd name="connsiteY33" fmla="*/ 361517 h 459198"/>
                <a:gd name="connsiteX34" fmla="*/ 440399 w 555291"/>
                <a:gd name="connsiteY34" fmla="*/ 435055 h 459198"/>
                <a:gd name="connsiteX35" fmla="*/ 403771 w 555291"/>
                <a:gd name="connsiteY35" fmla="*/ 454634 h 459198"/>
                <a:gd name="connsiteX36" fmla="*/ 297377 w 555291"/>
                <a:gd name="connsiteY36" fmla="*/ 375084 h 459198"/>
                <a:gd name="connsiteX37" fmla="*/ 256901 w 555291"/>
                <a:gd name="connsiteY37" fmla="*/ 361517 h 459198"/>
                <a:gd name="connsiteX38" fmla="*/ 69411 w 555291"/>
                <a:gd name="connsiteY38" fmla="*/ 361517 h 459198"/>
                <a:gd name="connsiteX39" fmla="*/ 0 w 555291"/>
                <a:gd name="connsiteY39" fmla="*/ 289214 h 459198"/>
                <a:gd name="connsiteX40" fmla="*/ 0 w 555291"/>
                <a:gd name="connsiteY40" fmla="*/ 72303 h 459198"/>
                <a:gd name="connsiteX41" fmla="*/ 69411 w 555291"/>
                <a:gd name="connsiteY41" fmla="*/ 0 h 45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5291" h="459198">
                  <a:moveTo>
                    <a:pt x="370194" y="144606"/>
                  </a:moveTo>
                  <a:cubicBezTo>
                    <a:pt x="382973" y="144606"/>
                    <a:pt x="393331" y="155396"/>
                    <a:pt x="393331" y="168707"/>
                  </a:cubicBezTo>
                  <a:cubicBezTo>
                    <a:pt x="393331" y="182018"/>
                    <a:pt x="382973" y="192808"/>
                    <a:pt x="370194" y="192808"/>
                  </a:cubicBezTo>
                  <a:cubicBezTo>
                    <a:pt x="357415" y="192808"/>
                    <a:pt x="347057" y="182018"/>
                    <a:pt x="347057" y="168707"/>
                  </a:cubicBezTo>
                  <a:cubicBezTo>
                    <a:pt x="347057" y="155396"/>
                    <a:pt x="357415" y="144606"/>
                    <a:pt x="370194" y="144606"/>
                  </a:cubicBezTo>
                  <a:close/>
                  <a:moveTo>
                    <a:pt x="277645" y="144606"/>
                  </a:moveTo>
                  <a:cubicBezTo>
                    <a:pt x="290424" y="144606"/>
                    <a:pt x="300782" y="155396"/>
                    <a:pt x="300782" y="168707"/>
                  </a:cubicBezTo>
                  <a:cubicBezTo>
                    <a:pt x="300782" y="182018"/>
                    <a:pt x="290424" y="192808"/>
                    <a:pt x="277645" y="192808"/>
                  </a:cubicBezTo>
                  <a:cubicBezTo>
                    <a:pt x="264866" y="192808"/>
                    <a:pt x="254508" y="182018"/>
                    <a:pt x="254508" y="168707"/>
                  </a:cubicBezTo>
                  <a:cubicBezTo>
                    <a:pt x="254508" y="155396"/>
                    <a:pt x="264866" y="144606"/>
                    <a:pt x="277645" y="144606"/>
                  </a:cubicBezTo>
                  <a:close/>
                  <a:moveTo>
                    <a:pt x="185097" y="144606"/>
                  </a:moveTo>
                  <a:cubicBezTo>
                    <a:pt x="197876" y="144606"/>
                    <a:pt x="208234" y="155396"/>
                    <a:pt x="208234" y="168707"/>
                  </a:cubicBezTo>
                  <a:cubicBezTo>
                    <a:pt x="208234" y="182018"/>
                    <a:pt x="197876" y="192808"/>
                    <a:pt x="185097" y="192808"/>
                  </a:cubicBezTo>
                  <a:cubicBezTo>
                    <a:pt x="172319" y="192808"/>
                    <a:pt x="161960" y="182018"/>
                    <a:pt x="161960" y="168707"/>
                  </a:cubicBezTo>
                  <a:cubicBezTo>
                    <a:pt x="161960" y="155396"/>
                    <a:pt x="172319" y="144606"/>
                    <a:pt x="185097" y="144606"/>
                  </a:cubicBezTo>
                  <a:close/>
                  <a:moveTo>
                    <a:pt x="69411" y="48202"/>
                  </a:moveTo>
                  <a:cubicBezTo>
                    <a:pt x="56633" y="48202"/>
                    <a:pt x="46274" y="58993"/>
                    <a:pt x="46274" y="72303"/>
                  </a:cubicBezTo>
                  <a:lnTo>
                    <a:pt x="46274" y="289214"/>
                  </a:lnTo>
                  <a:cubicBezTo>
                    <a:pt x="46274" y="302525"/>
                    <a:pt x="56633" y="313315"/>
                    <a:pt x="69411" y="313315"/>
                  </a:cubicBezTo>
                  <a:lnTo>
                    <a:pt x="256901" y="313315"/>
                  </a:lnTo>
                  <a:cubicBezTo>
                    <a:pt x="281104" y="313315"/>
                    <a:pt x="304697" y="321223"/>
                    <a:pt x="324359" y="335924"/>
                  </a:cubicBezTo>
                  <a:lnTo>
                    <a:pt x="394125" y="388089"/>
                  </a:lnTo>
                  <a:lnTo>
                    <a:pt x="394125" y="361517"/>
                  </a:lnTo>
                  <a:cubicBezTo>
                    <a:pt x="394125" y="334895"/>
                    <a:pt x="414842" y="313315"/>
                    <a:pt x="440399" y="313315"/>
                  </a:cubicBezTo>
                  <a:lnTo>
                    <a:pt x="485880" y="313315"/>
                  </a:lnTo>
                  <a:cubicBezTo>
                    <a:pt x="498658" y="313315"/>
                    <a:pt x="509017" y="302525"/>
                    <a:pt x="509017" y="289214"/>
                  </a:cubicBezTo>
                  <a:lnTo>
                    <a:pt x="509017" y="72303"/>
                  </a:lnTo>
                  <a:cubicBezTo>
                    <a:pt x="509017" y="58993"/>
                    <a:pt x="498658" y="48202"/>
                    <a:pt x="485880" y="48202"/>
                  </a:cubicBezTo>
                  <a:close/>
                  <a:moveTo>
                    <a:pt x="69411" y="0"/>
                  </a:moveTo>
                  <a:lnTo>
                    <a:pt x="485880" y="0"/>
                  </a:lnTo>
                  <a:cubicBezTo>
                    <a:pt x="524215" y="0"/>
                    <a:pt x="555291" y="32371"/>
                    <a:pt x="555291" y="72303"/>
                  </a:cubicBezTo>
                  <a:lnTo>
                    <a:pt x="555291" y="289214"/>
                  </a:lnTo>
                  <a:cubicBezTo>
                    <a:pt x="555291" y="329147"/>
                    <a:pt x="524215" y="361517"/>
                    <a:pt x="485880" y="361517"/>
                  </a:cubicBezTo>
                  <a:lnTo>
                    <a:pt x="440399" y="361517"/>
                  </a:lnTo>
                  <a:lnTo>
                    <a:pt x="440399" y="435055"/>
                  </a:lnTo>
                  <a:cubicBezTo>
                    <a:pt x="440399" y="454685"/>
                    <a:pt x="419078" y="466080"/>
                    <a:pt x="403771" y="454634"/>
                  </a:cubicBezTo>
                  <a:lnTo>
                    <a:pt x="297377" y="375084"/>
                  </a:lnTo>
                  <a:cubicBezTo>
                    <a:pt x="285579" y="366263"/>
                    <a:pt x="271422" y="361517"/>
                    <a:pt x="256901" y="361517"/>
                  </a:cubicBezTo>
                  <a:lnTo>
                    <a:pt x="69411" y="361517"/>
                  </a:lnTo>
                  <a:cubicBezTo>
                    <a:pt x="31077" y="361517"/>
                    <a:pt x="0" y="329147"/>
                    <a:pt x="0" y="289214"/>
                  </a:cubicBezTo>
                  <a:lnTo>
                    <a:pt x="0" y="72303"/>
                  </a:lnTo>
                  <a:cubicBezTo>
                    <a:pt x="0" y="32371"/>
                    <a:pt x="31077" y="0"/>
                    <a:pt x="69411" y="0"/>
                  </a:cubicBezTo>
                  <a:close/>
                </a:path>
              </a:pathLst>
            </a:custGeom>
            <a:solidFill>
              <a:srgbClr val="580006"/>
            </a:solidFill>
            <a:ln w="2286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srgbClr val="000000"/>
                </a:solidFill>
                <a:effectLst/>
                <a:uLnTx/>
                <a:uFillTx/>
                <a:latin typeface="Helvetica Neue Medium"/>
              </a:endParaRPr>
            </a:p>
          </p:txBody>
        </p:sp>
      </p:grpSp>
    </p:spTree>
    <p:extLst>
      <p:ext uri="{BB962C8B-B14F-4D97-AF65-F5344CB8AC3E}">
        <p14:creationId xmlns:p14="http://schemas.microsoft.com/office/powerpoint/2010/main" val="2319564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 y="895"/>
            <a:ext cx="24712477" cy="13900769"/>
          </a:xfrm>
          <a:prstGeom prst="rect">
            <a:avLst/>
          </a:prstGeom>
        </p:spPr>
      </p:pic>
    </p:spTree>
    <p:extLst>
      <p:ext uri="{BB962C8B-B14F-4D97-AF65-F5344CB8AC3E}">
        <p14:creationId xmlns:p14="http://schemas.microsoft.com/office/powerpoint/2010/main" val="1158727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014136" y="1468674"/>
            <a:ext cx="14402812" cy="11633669"/>
          </a:xfrm>
          <a:prstGeom prst="rect">
            <a:avLst/>
          </a:prstGeom>
        </p:spPr>
      </p:pic>
      <p:pic>
        <p:nvPicPr>
          <p:cNvPr id="35" name="Picture 34">
            <a:extLst>
              <a:ext uri="{FF2B5EF4-FFF2-40B4-BE49-F238E27FC236}">
                <a16:creationId xmlns:a16="http://schemas.microsoft.com/office/drawing/2014/main" id="{B0FEE9FF-393C-4CD0-8ADA-BE9C914CE42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81655"/>
          <a:stretch/>
        </p:blipFill>
        <p:spPr>
          <a:xfrm>
            <a:off x="15864461" y="2014487"/>
            <a:ext cx="11579378" cy="1179367"/>
          </a:xfrm>
          <a:prstGeom prst="rect">
            <a:avLst/>
          </a:prstGeom>
        </p:spPr>
      </p:pic>
      <p:sp>
        <p:nvSpPr>
          <p:cNvPr id="10" name="Subtitle text placeholder information">
            <a:extLst>
              <a:ext uri="{FF2B5EF4-FFF2-40B4-BE49-F238E27FC236}">
                <a16:creationId xmlns:a16="http://schemas.microsoft.com/office/drawing/2014/main" id="{F09AB8F7-CCB0-44B6-8CD2-85A34B685AFB}"/>
              </a:ext>
            </a:extLst>
          </p:cNvPr>
          <p:cNvSpPr txBox="1"/>
          <p:nvPr/>
        </p:nvSpPr>
        <p:spPr>
          <a:xfrm>
            <a:off x="2263121" y="6849085"/>
            <a:ext cx="10410832" cy="964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50795" rIns="0" bIns="50795" anchor="ctr">
            <a:spAutoFit/>
          </a:bodyPr>
          <a:lstStyle>
            <a:lvl1pPr algn="l">
              <a:defRPr sz="1600">
                <a:solidFill>
                  <a:srgbClr val="767A84"/>
                </a:solidFill>
                <a:latin typeface="Arial"/>
                <a:ea typeface="Arial"/>
                <a:cs typeface="Arial"/>
                <a:sym typeface="Arial"/>
              </a:defRPr>
            </a:lvl1p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lumMod val="65000"/>
                    <a:lumOff val="35000"/>
                  </a:srgbClr>
                </a:solidFill>
                <a:effectLst/>
                <a:uLnTx/>
                <a:uFillTx/>
                <a:latin typeface="Klinic Slab Medium" pitchFamily="50" charset="0"/>
                <a:ea typeface="+mn-ea"/>
                <a:cs typeface="Arial" charset="0"/>
                <a:sym typeface="Arial"/>
              </a:rPr>
              <a:t>Free Financial Counseling, Blogs, Workshops, Worksheets, Short Videos, Calculators and online education portal.</a:t>
            </a:r>
          </a:p>
        </p:txBody>
      </p:sp>
      <p:cxnSp>
        <p:nvCxnSpPr>
          <p:cNvPr id="15" name="Straight Connector 14">
            <a:extLst>
              <a:ext uri="{FF2B5EF4-FFF2-40B4-BE49-F238E27FC236}">
                <a16:creationId xmlns:a16="http://schemas.microsoft.com/office/drawing/2014/main" id="{D1CF18D6-17B9-4300-BE21-0838FD87923E}"/>
              </a:ext>
            </a:extLst>
          </p:cNvPr>
          <p:cNvCxnSpPr>
            <a:cxnSpLocks/>
          </p:cNvCxnSpPr>
          <p:nvPr/>
        </p:nvCxnSpPr>
        <p:spPr>
          <a:xfrm>
            <a:off x="4777326" y="6392882"/>
            <a:ext cx="5382418" cy="0"/>
          </a:xfrm>
          <a:prstGeom prst="line">
            <a:avLst/>
          </a:prstGeom>
          <a:ln>
            <a:solidFill>
              <a:srgbClr val="F2665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419C43D-984E-46E2-B709-3CB92B8207DE}"/>
              </a:ext>
            </a:extLst>
          </p:cNvPr>
          <p:cNvPicPr>
            <a:picLocks noChangeAspect="1"/>
          </p:cNvPicPr>
          <p:nvPr/>
        </p:nvPicPr>
        <p:blipFill rotWithShape="1">
          <a:blip r:embed="rId5"/>
          <a:srcRect b="4204"/>
          <a:stretch/>
        </p:blipFill>
        <p:spPr>
          <a:xfrm>
            <a:off x="15864461" y="2642269"/>
            <a:ext cx="11421744" cy="8749338"/>
          </a:xfrm>
          <a:prstGeom prst="rect">
            <a:avLst/>
          </a:prstGeom>
          <a:ln>
            <a:noFill/>
          </a:ln>
        </p:spPr>
      </p:pic>
      <p:sp>
        <p:nvSpPr>
          <p:cNvPr id="13" name="TextBox 12">
            <a:extLst>
              <a:ext uri="{FF2B5EF4-FFF2-40B4-BE49-F238E27FC236}">
                <a16:creationId xmlns:a16="http://schemas.microsoft.com/office/drawing/2014/main" id="{CC8B6B3E-55A5-4C0E-BC77-E5655B5A9A6E}"/>
              </a:ext>
            </a:extLst>
          </p:cNvPr>
          <p:cNvSpPr txBox="1"/>
          <p:nvPr/>
        </p:nvSpPr>
        <p:spPr>
          <a:xfrm>
            <a:off x="1664362" y="8379835"/>
            <a:ext cx="11608350" cy="1200329"/>
          </a:xfrm>
          <a:prstGeom prst="rect">
            <a:avLst/>
          </a:prstGeom>
          <a:noFill/>
        </p:spPr>
        <p:txBody>
          <a:bodyPr wrap="square" lIns="0" rIns="0" rtlCol="0">
            <a:spAutoFit/>
          </a:bodyPr>
          <a:lstStyle/>
          <a:p>
            <a:pPr marL="0" marR="0" lvl="0" indent="0" algn="ctr" defTabSz="91430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Gilroy ExtraBold" panose="00000900000000000000" pitchFamily="50" charset="0"/>
                <a:ea typeface="Lato Black" charset="0"/>
                <a:cs typeface="Lato Black" charset="0"/>
              </a:rPr>
              <a:t>HUECU.ORG/THRIVE</a:t>
            </a:r>
            <a:endParaRPr kumimoji="0" lang="en-US" sz="7200" b="1" i="0" u="none" strike="noStrike" kern="1200" cap="none" spc="-300" normalizeH="0" baseline="0" noProof="0" dirty="0">
              <a:ln>
                <a:noFill/>
              </a:ln>
              <a:solidFill>
                <a:srgbClr val="000000"/>
              </a:solidFill>
              <a:effectLst/>
              <a:uLnTx/>
              <a:uFillTx/>
              <a:latin typeface="Gilroy ExtraBold" panose="00000900000000000000" pitchFamily="50" charset="0"/>
              <a:ea typeface="Lato Black" charset="0"/>
              <a:cs typeface="Lato Black" charset="0"/>
            </a:endParaRPr>
          </a:p>
        </p:txBody>
      </p:sp>
      <p:sp>
        <p:nvSpPr>
          <p:cNvPr id="11" name="Text Placeholder 5">
            <a:extLst>
              <a:ext uri="{FF2B5EF4-FFF2-40B4-BE49-F238E27FC236}">
                <a16:creationId xmlns:a16="http://schemas.microsoft.com/office/drawing/2014/main" id="{38548ABF-5434-47F3-964A-A2CBB76F2895}"/>
              </a:ext>
            </a:extLst>
          </p:cNvPr>
          <p:cNvSpPr txBox="1">
            <a:spLocks/>
          </p:cNvSpPr>
          <p:nvPr/>
        </p:nvSpPr>
        <p:spPr>
          <a:xfrm>
            <a:off x="2745865" y="3272437"/>
            <a:ext cx="9445341" cy="2649956"/>
          </a:xfrm>
          <a:prstGeom prst="rect">
            <a:avLst/>
          </a:prstGeom>
        </p:spPr>
        <p:txBody>
          <a:bodyPr wrap="square" lIns="0" tIns="0" rIns="0">
            <a:spAutoFit/>
          </a:bodyPr>
          <a:lst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1827123" rtl="0" eaLnBrk="0" fontAlgn="base" latinLnBrk="0" hangingPunct="0">
              <a:lnSpc>
                <a:spcPct val="90000"/>
              </a:lnSpc>
              <a:spcBef>
                <a:spcPts val="2000"/>
              </a:spcBef>
              <a:spcAft>
                <a:spcPct val="0"/>
              </a:spcAft>
              <a:buClrTx/>
              <a:buSzTx/>
              <a:buFont typeface="Arial" panose="020B0604020202020204" pitchFamily="34" charset="0"/>
              <a:buNone/>
              <a:tabLst/>
              <a:defRPr/>
            </a:pPr>
            <a:r>
              <a:rPr kumimoji="0" lang="en-US" sz="10000" b="0" i="0" u="none" strike="noStrike" kern="1200" cap="none" spc="-150" normalizeH="0" baseline="0" noProof="0" dirty="0">
                <a:ln>
                  <a:noFill/>
                </a:ln>
                <a:solidFill>
                  <a:prstClr val="black"/>
                </a:solidFill>
                <a:effectLst/>
                <a:uLnTx/>
                <a:uFillTx/>
                <a:latin typeface="Klinic Slab Bold" pitchFamily="50" charset="0"/>
                <a:ea typeface="+mn-ea"/>
                <a:cs typeface="+mn-cs"/>
              </a:rPr>
              <a:t>THRIVE </a:t>
            </a:r>
            <a:br>
              <a:rPr kumimoji="0" lang="en-US" sz="10000" b="0" i="0" u="none" strike="noStrike" kern="1200" cap="none" spc="-150" normalizeH="0" baseline="0" noProof="0" dirty="0">
                <a:ln>
                  <a:noFill/>
                </a:ln>
                <a:solidFill>
                  <a:prstClr val="black"/>
                </a:solidFill>
                <a:effectLst/>
                <a:uLnTx/>
                <a:uFillTx/>
                <a:latin typeface="Klinic Slab Bold" pitchFamily="50" charset="0"/>
                <a:ea typeface="+mn-ea"/>
                <a:cs typeface="+mn-cs"/>
              </a:rPr>
            </a:br>
            <a:r>
              <a:rPr kumimoji="0" lang="en-US" sz="8800" b="0" i="0" u="none" strike="noStrike" kern="1200" cap="none" spc="-150" normalizeH="0" baseline="0" noProof="0" dirty="0">
                <a:ln>
                  <a:noFill/>
                </a:ln>
                <a:solidFill>
                  <a:prstClr val="black"/>
                </a:solidFill>
                <a:effectLst/>
                <a:uLnTx/>
                <a:uFillTx/>
                <a:latin typeface="Klinic Slab Book" pitchFamily="50" charset="0"/>
                <a:ea typeface="+mn-ea"/>
                <a:cs typeface="+mn-cs"/>
              </a:rPr>
              <a:t>Financial Wellness</a:t>
            </a:r>
            <a:endParaRPr kumimoji="0" lang="en-US" sz="10000" b="0" i="0" u="none" strike="noStrike" kern="1200" cap="none" spc="-150" normalizeH="0" baseline="0" noProof="0" dirty="0">
              <a:ln>
                <a:noFill/>
              </a:ln>
              <a:solidFill>
                <a:prstClr val="black"/>
              </a:solidFill>
              <a:effectLst/>
              <a:uLnTx/>
              <a:uFillTx/>
              <a:latin typeface="Klinic Slab Book" pitchFamily="50" charset="0"/>
              <a:ea typeface="+mn-ea"/>
              <a:cs typeface="+mn-cs"/>
            </a:endParaRPr>
          </a:p>
        </p:txBody>
      </p:sp>
    </p:spTree>
    <p:extLst>
      <p:ext uri="{BB962C8B-B14F-4D97-AF65-F5344CB8AC3E}">
        <p14:creationId xmlns:p14="http://schemas.microsoft.com/office/powerpoint/2010/main" val="2236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Placeholder 4">
            <a:extLst>
              <a:ext uri="{FF2B5EF4-FFF2-40B4-BE49-F238E27FC236}">
                <a16:creationId xmlns:a16="http://schemas.microsoft.com/office/drawing/2014/main" id="{5240620C-77B5-4042-AE3B-9EEE739D598E}"/>
              </a:ext>
            </a:extLst>
          </p:cNvPr>
          <p:cNvPicPr>
            <a:picLocks noGrp="1" noChangeAspect="1"/>
          </p:cNvPicPr>
          <p:nvPr>
            <p:ph type="pic" sz="quarter" idx="10"/>
          </p:nvPr>
        </p:nvPicPr>
        <p:blipFill>
          <a:blip r:embed="rId2"/>
          <a:srcRect/>
          <a:stretch/>
        </p:blipFill>
        <p:spPr bwMode="auto">
          <a:xfrm>
            <a:off x="4931" y="-704927"/>
            <a:ext cx="25405636" cy="16938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amond 11">
            <a:extLst>
              <a:ext uri="{FF2B5EF4-FFF2-40B4-BE49-F238E27FC236}">
                <a16:creationId xmlns:a16="http://schemas.microsoft.com/office/drawing/2014/main" id="{BEB46285-F4CD-49EB-8D85-983C1DC79F2B}"/>
              </a:ext>
            </a:extLst>
          </p:cNvPr>
          <p:cNvSpPr/>
          <p:nvPr/>
        </p:nvSpPr>
        <p:spPr>
          <a:xfrm>
            <a:off x="5333206" y="0"/>
            <a:ext cx="13716000" cy="13716000"/>
          </a:xfrm>
          <a:prstGeom prst="diamond">
            <a:avLst/>
          </a:prstGeom>
          <a:solidFill>
            <a:schemeClr val="bg1"/>
          </a:solidFill>
          <a:ln>
            <a:noFill/>
          </a:ln>
          <a:effectLst>
            <a:outerShdw blurRad="571500" dist="215900" dir="4440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sp>
        <p:nvSpPr>
          <p:cNvPr id="3" name="Text Placeholder 2">
            <a:extLst>
              <a:ext uri="{FF2B5EF4-FFF2-40B4-BE49-F238E27FC236}">
                <a16:creationId xmlns:a16="http://schemas.microsoft.com/office/drawing/2014/main" id="{02AF39B5-480F-4869-B12B-26D9C470DA45}"/>
              </a:ext>
            </a:extLst>
          </p:cNvPr>
          <p:cNvSpPr>
            <a:spLocks noGrp="1"/>
          </p:cNvSpPr>
          <p:nvPr>
            <p:ph type="body" sz="quarter" idx="11"/>
          </p:nvPr>
        </p:nvSpPr>
        <p:spPr>
          <a:xfrm>
            <a:off x="8426908" y="4972152"/>
            <a:ext cx="7528596" cy="1377735"/>
          </a:xfrm>
        </p:spPr>
        <p:txBody>
          <a:bodyPr/>
          <a:lstStyle/>
          <a:p>
            <a:pPr defTabSz="1828709" eaLnBrk="1" fontAlgn="auto" hangingPunct="1">
              <a:spcAft>
                <a:spcPts val="0"/>
              </a:spcAft>
              <a:defRPr/>
            </a:pPr>
            <a:r>
              <a:rPr lang="en-US" sz="15000" dirty="0"/>
              <a:t>Make a Plan</a:t>
            </a:r>
          </a:p>
        </p:txBody>
      </p:sp>
    </p:spTree>
    <p:extLst>
      <p:ext uri="{BB962C8B-B14F-4D97-AF65-F5344CB8AC3E}">
        <p14:creationId xmlns:p14="http://schemas.microsoft.com/office/powerpoint/2010/main" val="2733596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ight Triangle 36">
            <a:extLst>
              <a:ext uri="{FF2B5EF4-FFF2-40B4-BE49-F238E27FC236}">
                <a16:creationId xmlns:a16="http://schemas.microsoft.com/office/drawing/2014/main" id="{7C537050-4D5D-4F76-8547-9DB7FAA0F9C4}"/>
              </a:ext>
            </a:extLst>
          </p:cNvPr>
          <p:cNvSpPr/>
          <p:nvPr/>
        </p:nvSpPr>
        <p:spPr>
          <a:xfrm rot="18900000">
            <a:off x="7329486" y="-5920770"/>
            <a:ext cx="9723437" cy="9721850"/>
          </a:xfrm>
          <a:prstGeom prst="rtTriangle">
            <a:avLst/>
          </a:prstGeom>
          <a:solidFill>
            <a:srgbClr val="CDE9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Klinic Slab Bold" pitchFamily="50" charset="0"/>
            </a:endParaRPr>
          </a:p>
        </p:txBody>
      </p:sp>
      <p:cxnSp>
        <p:nvCxnSpPr>
          <p:cNvPr id="38" name="Straight Connector 37">
            <a:extLst>
              <a:ext uri="{FF2B5EF4-FFF2-40B4-BE49-F238E27FC236}">
                <a16:creationId xmlns:a16="http://schemas.microsoft.com/office/drawing/2014/main" id="{A15B918B-9F3B-4060-80EB-EEAE6D6F25E4}"/>
              </a:ext>
            </a:extLst>
          </p:cNvPr>
          <p:cNvCxnSpPr>
            <a:cxnSpLocks/>
          </p:cNvCxnSpPr>
          <p:nvPr/>
        </p:nvCxnSpPr>
        <p:spPr>
          <a:xfrm rot="5400000">
            <a:off x="12254560" y="1981722"/>
            <a:ext cx="0" cy="2913063"/>
          </a:xfrm>
          <a:prstGeom prst="line">
            <a:avLst/>
          </a:prstGeom>
          <a:ln>
            <a:solidFill>
              <a:srgbClr val="47BC93"/>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E74C0F8D-74A4-AD4D-8301-CD2F6A8D279B}"/>
              </a:ext>
            </a:extLst>
          </p:cNvPr>
          <p:cNvSpPr>
            <a:spLocks noGrp="1"/>
          </p:cNvSpPr>
          <p:nvPr>
            <p:ph type="body" sz="quarter" idx="12"/>
          </p:nvPr>
        </p:nvSpPr>
        <p:spPr>
          <a:xfrm>
            <a:off x="7289526" y="1294660"/>
            <a:ext cx="9803361" cy="1966632"/>
          </a:xfrm>
        </p:spPr>
        <p:txBody>
          <a:bodyPr>
            <a:noAutofit/>
          </a:bodyPr>
          <a:lstStyle/>
          <a:p>
            <a:r>
              <a:rPr lang="en-US" sz="10000" spc="-150" dirty="0">
                <a:latin typeface="Klinic Slab Bold" pitchFamily="50" charset="0"/>
                <a:cs typeface="+mn-cs"/>
              </a:rPr>
              <a:t>Lease or Buy?</a:t>
            </a:r>
          </a:p>
        </p:txBody>
      </p:sp>
      <p:grpSp>
        <p:nvGrpSpPr>
          <p:cNvPr id="15" name="Group 14">
            <a:extLst>
              <a:ext uri="{FF2B5EF4-FFF2-40B4-BE49-F238E27FC236}">
                <a16:creationId xmlns:a16="http://schemas.microsoft.com/office/drawing/2014/main" id="{33056C94-317C-437A-AA3E-0CA33BA32E86}"/>
              </a:ext>
            </a:extLst>
          </p:cNvPr>
          <p:cNvGrpSpPr/>
          <p:nvPr/>
        </p:nvGrpSpPr>
        <p:grpSpPr>
          <a:xfrm>
            <a:off x="3611146" y="6298957"/>
            <a:ext cx="8036755" cy="3243805"/>
            <a:chOff x="4731793" y="1450498"/>
            <a:chExt cx="4018640" cy="1622008"/>
          </a:xfrm>
        </p:grpSpPr>
        <p:grpSp>
          <p:nvGrpSpPr>
            <p:cNvPr id="16" name="Group 15">
              <a:extLst>
                <a:ext uri="{FF2B5EF4-FFF2-40B4-BE49-F238E27FC236}">
                  <a16:creationId xmlns:a16="http://schemas.microsoft.com/office/drawing/2014/main" id="{87F17BF9-21CA-4EE2-BE91-B09DFBFC6DEC}"/>
                </a:ext>
              </a:extLst>
            </p:cNvPr>
            <p:cNvGrpSpPr/>
            <p:nvPr/>
          </p:nvGrpSpPr>
          <p:grpSpPr>
            <a:xfrm>
              <a:off x="5082666" y="1450498"/>
              <a:ext cx="3667767" cy="1622008"/>
              <a:chOff x="5182703" y="1450498"/>
              <a:chExt cx="3667767" cy="1622008"/>
            </a:xfrm>
          </p:grpSpPr>
          <p:sp>
            <p:nvSpPr>
              <p:cNvPr id="18" name="Text Placeholder 10">
                <a:extLst>
                  <a:ext uri="{FF2B5EF4-FFF2-40B4-BE49-F238E27FC236}">
                    <a16:creationId xmlns:a16="http://schemas.microsoft.com/office/drawing/2014/main" id="{85A6FA10-5380-44C9-9DB2-A967AD5498DE}"/>
                  </a:ext>
                </a:extLst>
              </p:cNvPr>
              <p:cNvSpPr txBox="1">
                <a:spLocks/>
              </p:cNvSpPr>
              <p:nvPr/>
            </p:nvSpPr>
            <p:spPr>
              <a:xfrm>
                <a:off x="5182706" y="1905709"/>
                <a:ext cx="2598188" cy="24008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Can drive new car every few years</a:t>
                </a:r>
              </a:p>
            </p:txBody>
          </p:sp>
          <p:sp>
            <p:nvSpPr>
              <p:cNvPr id="21" name="Text Placeholder 11">
                <a:extLst>
                  <a:ext uri="{FF2B5EF4-FFF2-40B4-BE49-F238E27FC236}">
                    <a16:creationId xmlns:a16="http://schemas.microsoft.com/office/drawing/2014/main" id="{2B48A36B-9601-4BBC-8F65-D5F96A413786}"/>
                  </a:ext>
                </a:extLst>
              </p:cNvPr>
              <p:cNvSpPr txBox="1">
                <a:spLocks/>
              </p:cNvSpPr>
              <p:nvPr/>
            </p:nvSpPr>
            <p:spPr>
              <a:xfrm>
                <a:off x="5182703" y="1450498"/>
                <a:ext cx="3667767" cy="34713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Advantages of Leasing</a:t>
                </a:r>
              </a:p>
            </p:txBody>
          </p:sp>
          <p:sp>
            <p:nvSpPr>
              <p:cNvPr id="22" name="Text Placeholder 10">
                <a:extLst>
                  <a:ext uri="{FF2B5EF4-FFF2-40B4-BE49-F238E27FC236}">
                    <a16:creationId xmlns:a16="http://schemas.microsoft.com/office/drawing/2014/main" id="{A35573B4-0DC9-441A-B953-C6644CDCF416}"/>
                  </a:ext>
                </a:extLst>
              </p:cNvPr>
              <p:cNvSpPr txBox="1">
                <a:spLocks/>
              </p:cNvSpPr>
              <p:nvPr/>
            </p:nvSpPr>
            <p:spPr>
              <a:xfrm>
                <a:off x="5182706" y="2369067"/>
                <a:ext cx="2454967" cy="24008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May be lower monthly payment</a:t>
                </a:r>
              </a:p>
            </p:txBody>
          </p:sp>
          <p:sp>
            <p:nvSpPr>
              <p:cNvPr id="23" name="Text Placeholder 10">
                <a:extLst>
                  <a:ext uri="{FF2B5EF4-FFF2-40B4-BE49-F238E27FC236}">
                    <a16:creationId xmlns:a16="http://schemas.microsoft.com/office/drawing/2014/main" id="{09F1128F-7256-4746-91FD-9B69C55B7849}"/>
                  </a:ext>
                </a:extLst>
              </p:cNvPr>
              <p:cNvSpPr txBox="1">
                <a:spLocks/>
              </p:cNvSpPr>
              <p:nvPr/>
            </p:nvSpPr>
            <p:spPr>
              <a:xfrm>
                <a:off x="5182706" y="2832425"/>
                <a:ext cx="2978679" cy="24008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ID" dirty="0">
                    <a:latin typeface="Klinic Slab Medium" pitchFamily="50" charset="0"/>
                  </a:rPr>
                  <a:t>Lower up-front costs</a:t>
                </a:r>
                <a:endParaRPr lang="en-US" dirty="0">
                  <a:latin typeface="Klinic Slab Medium" pitchFamily="50" charset="0"/>
                </a:endParaRPr>
              </a:p>
            </p:txBody>
          </p:sp>
          <p:cxnSp>
            <p:nvCxnSpPr>
              <p:cNvPr id="24" name="Straight Connector 23">
                <a:extLst>
                  <a:ext uri="{FF2B5EF4-FFF2-40B4-BE49-F238E27FC236}">
                    <a16:creationId xmlns:a16="http://schemas.microsoft.com/office/drawing/2014/main" id="{0F76B2F1-135C-4C50-9BA4-2F9ECD64EB0F}"/>
                  </a:ext>
                </a:extLst>
              </p:cNvPr>
              <p:cNvCxnSpPr>
                <a:cxnSpLocks/>
              </p:cNvCxnSpPr>
              <p:nvPr/>
            </p:nvCxnSpPr>
            <p:spPr>
              <a:xfrm>
                <a:off x="5182706" y="2280504"/>
                <a:ext cx="195749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A36D4B-AB88-40A2-9D1A-16B2403CB07C}"/>
                  </a:ext>
                </a:extLst>
              </p:cNvPr>
              <p:cNvCxnSpPr>
                <a:cxnSpLocks/>
              </p:cNvCxnSpPr>
              <p:nvPr/>
            </p:nvCxnSpPr>
            <p:spPr>
              <a:xfrm>
                <a:off x="5182703" y="2743862"/>
                <a:ext cx="195749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 name="Shape">
              <a:extLst>
                <a:ext uri="{FF2B5EF4-FFF2-40B4-BE49-F238E27FC236}">
                  <a16:creationId xmlns:a16="http://schemas.microsoft.com/office/drawing/2014/main" id="{E2B76137-55CC-4371-9FA6-1C819608CD5D}"/>
                </a:ext>
              </a:extLst>
            </p:cNvPr>
            <p:cNvSpPr>
              <a:spLocks noChangeAspect="1"/>
            </p:cNvSpPr>
            <p:nvPr/>
          </p:nvSpPr>
          <p:spPr bwMode="auto">
            <a:xfrm>
              <a:off x="4731793" y="1514693"/>
              <a:ext cx="182826" cy="137160"/>
            </a:xfrm>
            <a:custGeom>
              <a:avLst/>
              <a:gdLst>
                <a:gd name="T0" fmla="*/ 406665 w 21379"/>
                <a:gd name="T1" fmla="*/ 305150 h 21589"/>
                <a:gd name="T2" fmla="*/ 406665 w 21379"/>
                <a:gd name="T3" fmla="*/ 305150 h 21589"/>
                <a:gd name="T4" fmla="*/ 406665 w 21379"/>
                <a:gd name="T5" fmla="*/ 305150 h 21589"/>
                <a:gd name="T6" fmla="*/ 406665 w 21379"/>
                <a:gd name="T7" fmla="*/ 305150 h 2158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79" h="21589" extrusionOk="0">
                  <a:moveTo>
                    <a:pt x="18437" y="0"/>
                  </a:moveTo>
                  <a:cubicBezTo>
                    <a:pt x="18048" y="0"/>
                    <a:pt x="17659" y="149"/>
                    <a:pt x="17319" y="446"/>
                  </a:cubicBezTo>
                  <a:cubicBezTo>
                    <a:pt x="17003" y="738"/>
                    <a:pt x="16714" y="1127"/>
                    <a:pt x="16524" y="1383"/>
                  </a:cubicBezTo>
                  <a:lnTo>
                    <a:pt x="8236" y="12537"/>
                  </a:lnTo>
                  <a:lnTo>
                    <a:pt x="4856" y="7991"/>
                  </a:lnTo>
                  <a:cubicBezTo>
                    <a:pt x="4666" y="7735"/>
                    <a:pt x="4377" y="7344"/>
                    <a:pt x="4061" y="7052"/>
                  </a:cubicBezTo>
                  <a:cubicBezTo>
                    <a:pt x="3381" y="6458"/>
                    <a:pt x="2504" y="6458"/>
                    <a:pt x="1824" y="7052"/>
                  </a:cubicBezTo>
                  <a:cubicBezTo>
                    <a:pt x="1508" y="7344"/>
                    <a:pt x="1218" y="7735"/>
                    <a:pt x="1028" y="7991"/>
                  </a:cubicBezTo>
                  <a:cubicBezTo>
                    <a:pt x="837" y="8247"/>
                    <a:pt x="548" y="8636"/>
                    <a:pt x="331" y="9061"/>
                  </a:cubicBezTo>
                  <a:cubicBezTo>
                    <a:pt x="-110" y="9976"/>
                    <a:pt x="-110" y="11156"/>
                    <a:pt x="331" y="12071"/>
                  </a:cubicBezTo>
                  <a:cubicBezTo>
                    <a:pt x="548" y="12496"/>
                    <a:pt x="837" y="12887"/>
                    <a:pt x="1028" y="13143"/>
                  </a:cubicBezTo>
                  <a:lnTo>
                    <a:pt x="6280" y="20209"/>
                  </a:lnTo>
                  <a:cubicBezTo>
                    <a:pt x="6470" y="20465"/>
                    <a:pt x="6759" y="20856"/>
                    <a:pt x="7075" y="21148"/>
                  </a:cubicBezTo>
                  <a:cubicBezTo>
                    <a:pt x="7427" y="21456"/>
                    <a:pt x="7833" y="21600"/>
                    <a:pt x="8236" y="21589"/>
                  </a:cubicBezTo>
                  <a:cubicBezTo>
                    <a:pt x="8639" y="21600"/>
                    <a:pt x="9043" y="21455"/>
                    <a:pt x="9396" y="21148"/>
                  </a:cubicBezTo>
                  <a:cubicBezTo>
                    <a:pt x="9711" y="20856"/>
                    <a:pt x="10002" y="20465"/>
                    <a:pt x="10192" y="20209"/>
                  </a:cubicBezTo>
                  <a:lnTo>
                    <a:pt x="20352" y="6536"/>
                  </a:lnTo>
                  <a:cubicBezTo>
                    <a:pt x="20543" y="6279"/>
                    <a:pt x="20832" y="5891"/>
                    <a:pt x="21049" y="5466"/>
                  </a:cubicBezTo>
                  <a:cubicBezTo>
                    <a:pt x="21490" y="4550"/>
                    <a:pt x="21490" y="3371"/>
                    <a:pt x="21049" y="2455"/>
                  </a:cubicBezTo>
                  <a:cubicBezTo>
                    <a:pt x="20832" y="2030"/>
                    <a:pt x="20543" y="1640"/>
                    <a:pt x="20352" y="1383"/>
                  </a:cubicBezTo>
                  <a:cubicBezTo>
                    <a:pt x="20162" y="1127"/>
                    <a:pt x="19872" y="738"/>
                    <a:pt x="19556" y="446"/>
                  </a:cubicBezTo>
                  <a:cubicBezTo>
                    <a:pt x="19216" y="149"/>
                    <a:pt x="18826" y="0"/>
                    <a:pt x="18437" y="0"/>
                  </a:cubicBezTo>
                  <a:close/>
                </a:path>
              </a:pathLst>
            </a:custGeom>
            <a:solidFill>
              <a:srgbClr val="15AC6A"/>
            </a:solidFill>
            <a:ln>
              <a:noFill/>
            </a:ln>
          </p:spPr>
          <p:txBody>
            <a:bodyPr lIns="0" tIns="0" rIns="0" bIns="0" anchor="ctr"/>
            <a:lstStyle/>
            <a:p>
              <a:pPr defTabSz="914354" eaLnBrk="1" fontAlgn="auto" hangingPunct="1">
                <a:spcBef>
                  <a:spcPts val="0"/>
                </a:spcBef>
                <a:spcAft>
                  <a:spcPts val="0"/>
                </a:spcAft>
              </a:pPr>
              <a:endParaRPr lang="en-US" sz="3600" dirty="0">
                <a:solidFill>
                  <a:srgbClr val="000000"/>
                </a:solidFill>
                <a:latin typeface="Helvetica Neue Medium"/>
              </a:endParaRPr>
            </a:p>
          </p:txBody>
        </p:sp>
      </p:grpSp>
      <p:grpSp>
        <p:nvGrpSpPr>
          <p:cNvPr id="2" name="Group 1">
            <a:extLst>
              <a:ext uri="{FF2B5EF4-FFF2-40B4-BE49-F238E27FC236}">
                <a16:creationId xmlns:a16="http://schemas.microsoft.com/office/drawing/2014/main" id="{B0A1FF0E-D82D-4D3C-8FDE-C28A823FC771}"/>
              </a:ext>
            </a:extLst>
          </p:cNvPr>
          <p:cNvGrpSpPr/>
          <p:nvPr/>
        </p:nvGrpSpPr>
        <p:grpSpPr>
          <a:xfrm>
            <a:off x="14112593" y="6219948"/>
            <a:ext cx="9603617" cy="6484904"/>
            <a:chOff x="13219215" y="6604956"/>
            <a:chExt cx="9603617" cy="6484904"/>
          </a:xfrm>
        </p:grpSpPr>
        <p:sp>
          <p:nvSpPr>
            <p:cNvPr id="31" name="Text Placeholder 10">
              <a:extLst>
                <a:ext uri="{FF2B5EF4-FFF2-40B4-BE49-F238E27FC236}">
                  <a16:creationId xmlns:a16="http://schemas.microsoft.com/office/drawing/2014/main" id="{6F55CFFC-430F-4CA2-85E0-16D021DA691C}"/>
                </a:ext>
              </a:extLst>
            </p:cNvPr>
            <p:cNvSpPr txBox="1">
              <a:spLocks/>
            </p:cNvSpPr>
            <p:nvPr/>
          </p:nvSpPr>
          <p:spPr>
            <a:xfrm>
              <a:off x="13920924" y="7515319"/>
              <a:ext cx="4778359"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Vehicle does not belong to you </a:t>
              </a:r>
            </a:p>
          </p:txBody>
        </p:sp>
        <p:sp>
          <p:nvSpPr>
            <p:cNvPr id="32" name="Text Placeholder 11">
              <a:extLst>
                <a:ext uri="{FF2B5EF4-FFF2-40B4-BE49-F238E27FC236}">
                  <a16:creationId xmlns:a16="http://schemas.microsoft.com/office/drawing/2014/main" id="{5730D935-A360-4348-9F5F-02F744EAEEA7}"/>
                </a:ext>
              </a:extLst>
            </p:cNvPr>
            <p:cNvSpPr txBox="1">
              <a:spLocks/>
            </p:cNvSpPr>
            <p:nvPr/>
          </p:nvSpPr>
          <p:spPr>
            <a:xfrm>
              <a:off x="13920918" y="6604956"/>
              <a:ext cx="7335057" cy="6942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sz="3600" b="1" dirty="0">
                  <a:solidFill>
                    <a:srgbClr val="000000"/>
                  </a:solidFill>
                  <a:latin typeface="Gilroy Bold" panose="00000800000000000000" pitchFamily="50" charset="0"/>
                </a:rPr>
                <a:t>Disadvantages of Leasing</a:t>
              </a:r>
            </a:p>
          </p:txBody>
        </p:sp>
        <p:sp>
          <p:nvSpPr>
            <p:cNvPr id="33" name="Text Placeholder 10">
              <a:extLst>
                <a:ext uri="{FF2B5EF4-FFF2-40B4-BE49-F238E27FC236}">
                  <a16:creationId xmlns:a16="http://schemas.microsoft.com/office/drawing/2014/main" id="{649AE64D-5B97-4FC6-B6B4-BEB2C064B537}"/>
                </a:ext>
              </a:extLst>
            </p:cNvPr>
            <p:cNvSpPr txBox="1">
              <a:spLocks/>
            </p:cNvSpPr>
            <p:nvPr/>
          </p:nvSpPr>
          <p:spPr>
            <a:xfrm>
              <a:off x="13920924" y="8441975"/>
              <a:ext cx="5205016" cy="480131"/>
            </a:xfrm>
            <a:prstGeom prst="rect">
              <a:avLst/>
            </a:prstGeom>
          </p:spPr>
          <p:txBody>
            <a:bodyPr wrap="non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May be hard to get out of contract</a:t>
              </a:r>
            </a:p>
          </p:txBody>
        </p:sp>
        <p:sp>
          <p:nvSpPr>
            <p:cNvPr id="34" name="Text Placeholder 10">
              <a:extLst>
                <a:ext uri="{FF2B5EF4-FFF2-40B4-BE49-F238E27FC236}">
                  <a16:creationId xmlns:a16="http://schemas.microsoft.com/office/drawing/2014/main" id="{D98AC7D7-3908-4B23-AD98-713B62E767F9}"/>
                </a:ext>
              </a:extLst>
            </p:cNvPr>
            <p:cNvSpPr txBox="1">
              <a:spLocks/>
            </p:cNvSpPr>
            <p:nvPr/>
          </p:nvSpPr>
          <p:spPr>
            <a:xfrm>
              <a:off x="13920924" y="9368630"/>
              <a:ext cx="8247098" cy="48013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May have to purchase a specific car insurance plan</a:t>
              </a:r>
            </a:p>
          </p:txBody>
        </p:sp>
        <p:cxnSp>
          <p:nvCxnSpPr>
            <p:cNvPr id="35" name="Straight Connector 34">
              <a:extLst>
                <a:ext uri="{FF2B5EF4-FFF2-40B4-BE49-F238E27FC236}">
                  <a16:creationId xmlns:a16="http://schemas.microsoft.com/office/drawing/2014/main" id="{702401F7-E918-4E2E-B0BB-E63FCD387AC8}"/>
                </a:ext>
              </a:extLst>
            </p:cNvPr>
            <p:cNvCxnSpPr>
              <a:cxnSpLocks/>
            </p:cNvCxnSpPr>
            <p:nvPr/>
          </p:nvCxnSpPr>
          <p:spPr>
            <a:xfrm>
              <a:off x="13920924" y="8264860"/>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796F2DA-7342-476B-B921-E114E34AC479}"/>
                </a:ext>
              </a:extLst>
            </p:cNvPr>
            <p:cNvCxnSpPr>
              <a:cxnSpLocks/>
            </p:cNvCxnSpPr>
            <p:nvPr/>
          </p:nvCxnSpPr>
          <p:spPr>
            <a:xfrm>
              <a:off x="13920918" y="9191516"/>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Shape">
              <a:extLst>
                <a:ext uri="{FF2B5EF4-FFF2-40B4-BE49-F238E27FC236}">
                  <a16:creationId xmlns:a16="http://schemas.microsoft.com/office/drawing/2014/main" id="{364016FD-C126-4977-BEAE-AA61AB10D549}"/>
                </a:ext>
              </a:extLst>
            </p:cNvPr>
            <p:cNvSpPr>
              <a:spLocks/>
            </p:cNvSpPr>
            <p:nvPr/>
          </p:nvSpPr>
          <p:spPr bwMode="auto">
            <a:xfrm>
              <a:off x="13219215" y="6725126"/>
              <a:ext cx="354521" cy="354360"/>
            </a:xfrm>
            <a:custGeom>
              <a:avLst/>
              <a:gdLst>
                <a:gd name="T0" fmla="*/ 389036 w 21369"/>
                <a:gd name="T1" fmla="*/ 388935 h 21369"/>
                <a:gd name="T2" fmla="*/ 389036 w 21369"/>
                <a:gd name="T3" fmla="*/ 388935 h 21369"/>
                <a:gd name="T4" fmla="*/ 389036 w 21369"/>
                <a:gd name="T5" fmla="*/ 388935 h 21369"/>
                <a:gd name="T6" fmla="*/ 389036 w 21369"/>
                <a:gd name="T7" fmla="*/ 388935 h 2136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69" h="21369" extrusionOk="0">
                  <a:moveTo>
                    <a:pt x="3075" y="1"/>
                  </a:moveTo>
                  <a:cubicBezTo>
                    <a:pt x="2668" y="1"/>
                    <a:pt x="2261" y="116"/>
                    <a:pt x="1906" y="346"/>
                  </a:cubicBezTo>
                  <a:cubicBezTo>
                    <a:pt x="1576" y="573"/>
                    <a:pt x="1273" y="877"/>
                    <a:pt x="1074" y="1076"/>
                  </a:cubicBezTo>
                  <a:cubicBezTo>
                    <a:pt x="875" y="1274"/>
                    <a:pt x="573" y="1576"/>
                    <a:pt x="346" y="1906"/>
                  </a:cubicBezTo>
                  <a:cubicBezTo>
                    <a:pt x="-115" y="2617"/>
                    <a:pt x="-115" y="3533"/>
                    <a:pt x="346" y="4244"/>
                  </a:cubicBezTo>
                  <a:cubicBezTo>
                    <a:pt x="573" y="4574"/>
                    <a:pt x="875" y="4878"/>
                    <a:pt x="1074" y="5077"/>
                  </a:cubicBezTo>
                  <a:lnTo>
                    <a:pt x="6684" y="10688"/>
                  </a:lnTo>
                  <a:lnTo>
                    <a:pt x="1079" y="16293"/>
                  </a:lnTo>
                  <a:cubicBezTo>
                    <a:pt x="880" y="16492"/>
                    <a:pt x="578" y="16796"/>
                    <a:pt x="352" y="17126"/>
                  </a:cubicBezTo>
                  <a:cubicBezTo>
                    <a:pt x="-109" y="17837"/>
                    <a:pt x="-109" y="18753"/>
                    <a:pt x="352" y="19464"/>
                  </a:cubicBezTo>
                  <a:cubicBezTo>
                    <a:pt x="578" y="19794"/>
                    <a:pt x="880" y="20097"/>
                    <a:pt x="1079" y="20296"/>
                  </a:cubicBezTo>
                  <a:cubicBezTo>
                    <a:pt x="1278" y="20495"/>
                    <a:pt x="1582" y="20797"/>
                    <a:pt x="1911" y="21024"/>
                  </a:cubicBezTo>
                  <a:cubicBezTo>
                    <a:pt x="2622" y="21485"/>
                    <a:pt x="3538" y="21485"/>
                    <a:pt x="4249" y="21024"/>
                  </a:cubicBezTo>
                  <a:cubicBezTo>
                    <a:pt x="4579" y="20797"/>
                    <a:pt x="4882" y="20495"/>
                    <a:pt x="5081" y="20296"/>
                  </a:cubicBezTo>
                  <a:lnTo>
                    <a:pt x="10685" y="14690"/>
                  </a:lnTo>
                  <a:lnTo>
                    <a:pt x="16289" y="20296"/>
                  </a:lnTo>
                  <a:cubicBezTo>
                    <a:pt x="16488" y="20495"/>
                    <a:pt x="16790" y="20797"/>
                    <a:pt x="17120" y="21024"/>
                  </a:cubicBezTo>
                  <a:cubicBezTo>
                    <a:pt x="17831" y="21485"/>
                    <a:pt x="18746" y="21485"/>
                    <a:pt x="19457" y="21024"/>
                  </a:cubicBezTo>
                  <a:cubicBezTo>
                    <a:pt x="19787" y="20797"/>
                    <a:pt x="20090" y="20495"/>
                    <a:pt x="20289" y="20296"/>
                  </a:cubicBezTo>
                  <a:cubicBezTo>
                    <a:pt x="20488" y="20097"/>
                    <a:pt x="20790" y="19794"/>
                    <a:pt x="21017" y="19464"/>
                  </a:cubicBezTo>
                  <a:cubicBezTo>
                    <a:pt x="21478" y="18753"/>
                    <a:pt x="21478" y="17837"/>
                    <a:pt x="21017" y="17126"/>
                  </a:cubicBezTo>
                  <a:cubicBezTo>
                    <a:pt x="20790" y="16796"/>
                    <a:pt x="20488" y="16492"/>
                    <a:pt x="20289" y="16293"/>
                  </a:cubicBezTo>
                  <a:lnTo>
                    <a:pt x="14685" y="10688"/>
                  </a:lnTo>
                  <a:lnTo>
                    <a:pt x="20295" y="5077"/>
                  </a:lnTo>
                  <a:cubicBezTo>
                    <a:pt x="20494" y="4878"/>
                    <a:pt x="20797" y="4574"/>
                    <a:pt x="21024" y="4244"/>
                  </a:cubicBezTo>
                  <a:cubicBezTo>
                    <a:pt x="21485" y="3533"/>
                    <a:pt x="21485" y="2617"/>
                    <a:pt x="21024" y="1906"/>
                  </a:cubicBezTo>
                  <a:cubicBezTo>
                    <a:pt x="20797" y="1576"/>
                    <a:pt x="20494" y="1274"/>
                    <a:pt x="20295" y="1076"/>
                  </a:cubicBezTo>
                  <a:cubicBezTo>
                    <a:pt x="20096" y="877"/>
                    <a:pt x="19794" y="573"/>
                    <a:pt x="19464" y="346"/>
                  </a:cubicBezTo>
                  <a:cubicBezTo>
                    <a:pt x="18753" y="-115"/>
                    <a:pt x="17838" y="-115"/>
                    <a:pt x="17127" y="346"/>
                  </a:cubicBezTo>
                  <a:cubicBezTo>
                    <a:pt x="16797" y="573"/>
                    <a:pt x="16494" y="877"/>
                    <a:pt x="16295" y="1076"/>
                  </a:cubicBezTo>
                  <a:lnTo>
                    <a:pt x="10685" y="6687"/>
                  </a:lnTo>
                  <a:lnTo>
                    <a:pt x="5074" y="1076"/>
                  </a:lnTo>
                  <a:cubicBezTo>
                    <a:pt x="4875" y="877"/>
                    <a:pt x="4573" y="573"/>
                    <a:pt x="4243" y="346"/>
                  </a:cubicBezTo>
                  <a:cubicBezTo>
                    <a:pt x="3888" y="116"/>
                    <a:pt x="3481" y="1"/>
                    <a:pt x="3075" y="1"/>
                  </a:cubicBezTo>
                  <a:close/>
                </a:path>
              </a:pathLst>
            </a:custGeom>
            <a:solidFill>
              <a:srgbClr val="F26651"/>
            </a:solidFill>
            <a:ln>
              <a:noFill/>
            </a:ln>
          </p:spPr>
          <p:txBody>
            <a:bodyPr lIns="0" tIns="0" rIns="0" bIns="0" anchor="ctr"/>
            <a:lstStyle/>
            <a:p>
              <a:endParaRPr lang="en-US"/>
            </a:p>
          </p:txBody>
        </p:sp>
        <p:sp>
          <p:nvSpPr>
            <p:cNvPr id="27" name="Text Placeholder 10">
              <a:extLst>
                <a:ext uri="{FF2B5EF4-FFF2-40B4-BE49-F238E27FC236}">
                  <a16:creationId xmlns:a16="http://schemas.microsoft.com/office/drawing/2014/main" id="{9C5A54B9-5771-4F1D-A219-7FDC405D9B95}"/>
                </a:ext>
              </a:extLst>
            </p:cNvPr>
            <p:cNvSpPr txBox="1">
              <a:spLocks/>
            </p:cNvSpPr>
            <p:nvPr/>
          </p:nvSpPr>
          <p:spPr>
            <a:xfrm>
              <a:off x="13920924" y="10289256"/>
              <a:ext cx="8247098" cy="48013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b="1" dirty="0">
                  <a:solidFill>
                    <a:srgbClr val="000000"/>
                  </a:solidFill>
                  <a:latin typeface="Gilroy Bold" panose="00000800000000000000" pitchFamily="50" charset="0"/>
                </a:rPr>
                <a:t>Pay fees for:</a:t>
              </a:r>
            </a:p>
          </p:txBody>
        </p:sp>
        <p:cxnSp>
          <p:nvCxnSpPr>
            <p:cNvPr id="39" name="Straight Connector 38">
              <a:extLst>
                <a:ext uri="{FF2B5EF4-FFF2-40B4-BE49-F238E27FC236}">
                  <a16:creationId xmlns:a16="http://schemas.microsoft.com/office/drawing/2014/main" id="{AEE519DA-B126-4218-AED9-9509C506AED5}"/>
                </a:ext>
              </a:extLst>
            </p:cNvPr>
            <p:cNvCxnSpPr>
              <a:cxnSpLocks/>
            </p:cNvCxnSpPr>
            <p:nvPr/>
          </p:nvCxnSpPr>
          <p:spPr>
            <a:xfrm>
              <a:off x="13920918" y="10112142"/>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10">
              <a:extLst>
                <a:ext uri="{FF2B5EF4-FFF2-40B4-BE49-F238E27FC236}">
                  <a16:creationId xmlns:a16="http://schemas.microsoft.com/office/drawing/2014/main" id="{DF73C759-1C2D-4E6C-8E19-6091AFED01AD}"/>
                </a:ext>
              </a:extLst>
            </p:cNvPr>
            <p:cNvSpPr txBox="1">
              <a:spLocks/>
            </p:cNvSpPr>
            <p:nvPr/>
          </p:nvSpPr>
          <p:spPr>
            <a:xfrm>
              <a:off x="14575734" y="11020906"/>
              <a:ext cx="8247098" cy="48013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Exceeded mileage limit</a:t>
              </a:r>
            </a:p>
          </p:txBody>
        </p:sp>
        <p:cxnSp>
          <p:nvCxnSpPr>
            <p:cNvPr id="41" name="Straight Connector 40">
              <a:extLst>
                <a:ext uri="{FF2B5EF4-FFF2-40B4-BE49-F238E27FC236}">
                  <a16:creationId xmlns:a16="http://schemas.microsoft.com/office/drawing/2014/main" id="{5C9F3C0F-3BD2-40AF-81EA-8560DBAD5FA3}"/>
                </a:ext>
              </a:extLst>
            </p:cNvPr>
            <p:cNvCxnSpPr>
              <a:cxnSpLocks/>
            </p:cNvCxnSpPr>
            <p:nvPr/>
          </p:nvCxnSpPr>
          <p:spPr>
            <a:xfrm>
              <a:off x="14575728" y="11668166"/>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10">
              <a:extLst>
                <a:ext uri="{FF2B5EF4-FFF2-40B4-BE49-F238E27FC236}">
                  <a16:creationId xmlns:a16="http://schemas.microsoft.com/office/drawing/2014/main" id="{A387CA2F-0D6C-41B2-91BA-2F2126518FDC}"/>
                </a:ext>
              </a:extLst>
            </p:cNvPr>
            <p:cNvSpPr txBox="1">
              <a:spLocks/>
            </p:cNvSpPr>
            <p:nvPr/>
          </p:nvSpPr>
          <p:spPr>
            <a:xfrm>
              <a:off x="14575734" y="11829238"/>
              <a:ext cx="8247098" cy="48013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Returned condition</a:t>
              </a:r>
            </a:p>
          </p:txBody>
        </p:sp>
        <p:cxnSp>
          <p:nvCxnSpPr>
            <p:cNvPr id="43" name="Straight Connector 42">
              <a:extLst>
                <a:ext uri="{FF2B5EF4-FFF2-40B4-BE49-F238E27FC236}">
                  <a16:creationId xmlns:a16="http://schemas.microsoft.com/office/drawing/2014/main" id="{CA7F60C3-D103-4531-9A8D-C43E37A685CA}"/>
                </a:ext>
              </a:extLst>
            </p:cNvPr>
            <p:cNvCxnSpPr>
              <a:cxnSpLocks/>
            </p:cNvCxnSpPr>
            <p:nvPr/>
          </p:nvCxnSpPr>
          <p:spPr>
            <a:xfrm>
              <a:off x="14575728" y="12380246"/>
              <a:ext cx="39147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10">
              <a:extLst>
                <a:ext uri="{FF2B5EF4-FFF2-40B4-BE49-F238E27FC236}">
                  <a16:creationId xmlns:a16="http://schemas.microsoft.com/office/drawing/2014/main" id="{3E7BEB71-162A-4B42-A169-DA1754E2CAD2}"/>
                </a:ext>
              </a:extLst>
            </p:cNvPr>
            <p:cNvSpPr txBox="1">
              <a:spLocks/>
            </p:cNvSpPr>
            <p:nvPr/>
          </p:nvSpPr>
          <p:spPr>
            <a:xfrm>
              <a:off x="14575734" y="12609729"/>
              <a:ext cx="8247098" cy="48013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663" fontAlgn="auto">
                <a:spcBef>
                  <a:spcPts val="2000"/>
                </a:spcBef>
                <a:spcAft>
                  <a:spcPts val="0"/>
                </a:spcAft>
                <a:buNone/>
              </a:pPr>
              <a:r>
                <a:rPr lang="en-US" dirty="0">
                  <a:latin typeface="Klinic Slab Medium" pitchFamily="50" charset="0"/>
                </a:rPr>
                <a:t>Terminating contract early</a:t>
              </a:r>
            </a:p>
          </p:txBody>
        </p:sp>
      </p:grpSp>
    </p:spTree>
    <p:extLst>
      <p:ext uri="{BB962C8B-B14F-4D97-AF65-F5344CB8AC3E}">
        <p14:creationId xmlns:p14="http://schemas.microsoft.com/office/powerpoint/2010/main" val="2175256531"/>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heme/theme1.xml><?xml version="1.0" encoding="utf-8"?>
<a:theme xmlns:a="http://schemas.openxmlformats.org/drawingml/2006/main" name="HelloJuny PowerPoint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3.xml><?xml version="1.0" encoding="utf-8"?>
<a:theme xmlns:a="http://schemas.openxmlformats.org/drawingml/2006/main" name="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4.xml><?xml version="1.0" encoding="utf-8"?>
<a:theme xmlns:a="http://schemas.openxmlformats.org/drawingml/2006/main" name="2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5.xml><?xml version="1.0" encoding="utf-8"?>
<a:theme xmlns:a="http://schemas.openxmlformats.org/drawingml/2006/main" name="1_HelloJuny PowerPoint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HelloJuny PowerPoint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8.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2" id="{02AFB435-E4BC-5B40-A90F-4C49A970DE09}" vid="{08332808-3A56-FE44-AF20-BA7BC530EDE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8725</TotalTime>
  <Words>1174</Words>
  <Application>Microsoft Office PowerPoint</Application>
  <PresentationFormat>Custom</PresentationFormat>
  <Paragraphs>294</Paragraphs>
  <Slides>33</Slides>
  <Notes>28</Notes>
  <HiddenSlides>1</HiddenSlides>
  <MMClips>0</MMClips>
  <ScaleCrop>false</ScaleCrop>
  <HeadingPairs>
    <vt:vector size="8" baseType="variant">
      <vt:variant>
        <vt:lpstr>Fonts Used</vt:lpstr>
      </vt:variant>
      <vt:variant>
        <vt:i4>22</vt:i4>
      </vt:variant>
      <vt:variant>
        <vt:lpstr>Theme</vt:lpstr>
      </vt:variant>
      <vt:variant>
        <vt:i4>8</vt:i4>
      </vt:variant>
      <vt:variant>
        <vt:lpstr>Embedded OLE Servers</vt:lpstr>
      </vt:variant>
      <vt:variant>
        <vt:i4>1</vt:i4>
      </vt:variant>
      <vt:variant>
        <vt:lpstr>Slide Titles</vt:lpstr>
      </vt:variant>
      <vt:variant>
        <vt:i4>33</vt:i4>
      </vt:variant>
    </vt:vector>
  </HeadingPairs>
  <TitlesOfParts>
    <vt:vector size="64" baseType="lpstr">
      <vt:lpstr>Gilroy SemiBold</vt:lpstr>
      <vt:lpstr>Georgia</vt:lpstr>
      <vt:lpstr>Klinic Slab Book</vt:lpstr>
      <vt:lpstr>Arial</vt:lpstr>
      <vt:lpstr>Impact</vt:lpstr>
      <vt:lpstr>Gilroy ExtraBold</vt:lpstr>
      <vt:lpstr>Gilroy</vt:lpstr>
      <vt:lpstr>Wingdings</vt:lpstr>
      <vt:lpstr>Helvetica Neue</vt:lpstr>
      <vt:lpstr>Helvetica Neue Light</vt:lpstr>
      <vt:lpstr>Calibri</vt:lpstr>
      <vt:lpstr>Rockwell</vt:lpstr>
      <vt:lpstr>Lato Black</vt:lpstr>
      <vt:lpstr>Helvetica Neue Medium</vt:lpstr>
      <vt:lpstr>Klinic Slab Bold</vt:lpstr>
      <vt:lpstr>Calibri Light</vt:lpstr>
      <vt:lpstr>System Font Regular</vt:lpstr>
      <vt:lpstr>Gilroy SemiBold Italic</vt:lpstr>
      <vt:lpstr>Open Sans</vt:lpstr>
      <vt:lpstr>Klinic Slab Medium</vt:lpstr>
      <vt:lpstr>Gilroy Bold</vt:lpstr>
      <vt:lpstr>Poppins SemiBold</vt:lpstr>
      <vt:lpstr>HelloJuny PowerPoint Theme</vt:lpstr>
      <vt:lpstr>1_HUECU</vt:lpstr>
      <vt:lpstr>HUECU</vt:lpstr>
      <vt:lpstr>2_HUECU</vt:lpstr>
      <vt:lpstr>1_HelloJuny PowerPoint Theme</vt:lpstr>
      <vt:lpstr>2_HelloJuny PowerPoint Theme</vt:lpstr>
      <vt:lpstr>3_HUECU</vt:lpstr>
      <vt:lpstr>MGB_standard_template_082020</vt:lpstr>
      <vt:lpstr>think-cell Slide</vt:lpstr>
      <vt:lpstr>PowerPoint Presentation</vt:lpstr>
      <vt:lpstr>PowerPoint Presentation</vt:lpstr>
      <vt:lpstr>PowerPoint Presentation</vt:lpstr>
      <vt:lpstr>Assessment, Short-term Problem Solving and Referral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Syarif Afandi</dc:creator>
  <cp:lastModifiedBy>Ty Robinson</cp:lastModifiedBy>
  <cp:revision>972</cp:revision>
  <dcterms:created xsi:type="dcterms:W3CDTF">2019-05-16T08:50:36Z</dcterms:created>
  <dcterms:modified xsi:type="dcterms:W3CDTF">2024-02-07T15:00:46Z</dcterms:modified>
</cp:coreProperties>
</file>